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6.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Default Extension="emf" ContentType="image/x-emf"/>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Default Extension="wav" ContentType="audio/wav"/>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Default Extension="wdp" ContentType="image/vnd.ms-photo"/>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Default Extension="vml" ContentType="application/vnd.openxmlformats-officedocument.vmlDrawing"/>
  <Default Extension="gif" ContentType="image/gif"/>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notesSlides/notesSlide18.xml" ContentType="application/vnd.openxmlformats-officedocument.presentationml.notesSlide+xml"/>
  <Default Extension="wmf" ContentType="image/x-wmf"/>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8"/>
  </p:notesMasterIdLst>
  <p:sldIdLst>
    <p:sldId id="385" r:id="rId2"/>
    <p:sldId id="386" r:id="rId3"/>
    <p:sldId id="427" r:id="rId4"/>
    <p:sldId id="428" r:id="rId5"/>
    <p:sldId id="387" r:id="rId6"/>
    <p:sldId id="388" r:id="rId7"/>
    <p:sldId id="389" r:id="rId8"/>
    <p:sldId id="392" r:id="rId9"/>
    <p:sldId id="393" r:id="rId10"/>
    <p:sldId id="394" r:id="rId11"/>
    <p:sldId id="397" r:id="rId12"/>
    <p:sldId id="398" r:id="rId13"/>
    <p:sldId id="399" r:id="rId14"/>
    <p:sldId id="429" r:id="rId15"/>
    <p:sldId id="400" r:id="rId16"/>
    <p:sldId id="430" r:id="rId17"/>
    <p:sldId id="431" r:id="rId18"/>
    <p:sldId id="401" r:id="rId19"/>
    <p:sldId id="432" r:id="rId20"/>
    <p:sldId id="402" r:id="rId21"/>
    <p:sldId id="403" r:id="rId22"/>
    <p:sldId id="465" r:id="rId23"/>
    <p:sldId id="466" r:id="rId24"/>
    <p:sldId id="467" r:id="rId25"/>
    <p:sldId id="426" r:id="rId26"/>
    <p:sldId id="257" r:id="rId27"/>
    <p:sldId id="262" r:id="rId28"/>
    <p:sldId id="264" r:id="rId29"/>
    <p:sldId id="265" r:id="rId30"/>
    <p:sldId id="268" r:id="rId31"/>
    <p:sldId id="273" r:id="rId32"/>
    <p:sldId id="274" r:id="rId33"/>
    <p:sldId id="275" r:id="rId34"/>
    <p:sldId id="280" r:id="rId35"/>
    <p:sldId id="281" r:id="rId36"/>
    <p:sldId id="282" r:id="rId37"/>
    <p:sldId id="462" r:id="rId38"/>
    <p:sldId id="285" r:id="rId39"/>
    <p:sldId id="286" r:id="rId40"/>
    <p:sldId id="459" r:id="rId41"/>
    <p:sldId id="296" r:id="rId42"/>
    <p:sldId id="299" r:id="rId43"/>
    <p:sldId id="300" r:id="rId44"/>
    <p:sldId id="301" r:id="rId45"/>
    <p:sldId id="305" r:id="rId46"/>
    <p:sldId id="307" r:id="rId47"/>
    <p:sldId id="317" r:id="rId48"/>
    <p:sldId id="332" r:id="rId49"/>
    <p:sldId id="339" r:id="rId50"/>
    <p:sldId id="343" r:id="rId51"/>
    <p:sldId id="344" r:id="rId52"/>
    <p:sldId id="346" r:id="rId53"/>
    <p:sldId id="354" r:id="rId54"/>
    <p:sldId id="356" r:id="rId55"/>
    <p:sldId id="357" r:id="rId56"/>
    <p:sldId id="358" r:id="rId57"/>
    <p:sldId id="360" r:id="rId58"/>
    <p:sldId id="372" r:id="rId59"/>
    <p:sldId id="373" r:id="rId60"/>
    <p:sldId id="378" r:id="rId61"/>
    <p:sldId id="380" r:id="rId62"/>
    <p:sldId id="433" r:id="rId63"/>
    <p:sldId id="456" r:id="rId64"/>
    <p:sldId id="512" r:id="rId65"/>
    <p:sldId id="463" r:id="rId66"/>
    <p:sldId id="464" r:id="rId67"/>
  </p:sldIdLst>
  <p:sldSz cx="9144000" cy="6858000" type="screen4x3"/>
  <p:notesSz cx="6858000" cy="9144000"/>
  <p:defaultTextStyle>
    <a:defPPr>
      <a:defRPr lang="th-TH"/>
    </a:defPPr>
    <a:lvl1pPr marL="0" algn="l" defTabSz="914400" rtl="0" eaLnBrk="1" latinLnBrk="0" hangingPunct="1">
      <a:defRPr sz="2800" kern="1200">
        <a:solidFill>
          <a:schemeClr val="tx1"/>
        </a:solidFill>
        <a:latin typeface="+mn-lt"/>
        <a:ea typeface="+mn-ea"/>
        <a:cs typeface="+mn-cs"/>
      </a:defRPr>
    </a:lvl1pPr>
    <a:lvl2pPr marL="457200" algn="l" defTabSz="914400" rtl="0" eaLnBrk="1" latinLnBrk="0" hangingPunct="1">
      <a:defRPr sz="2800" kern="1200">
        <a:solidFill>
          <a:schemeClr val="tx1"/>
        </a:solidFill>
        <a:latin typeface="+mn-lt"/>
        <a:ea typeface="+mn-ea"/>
        <a:cs typeface="+mn-cs"/>
      </a:defRPr>
    </a:lvl2pPr>
    <a:lvl3pPr marL="914400" algn="l" defTabSz="914400" rtl="0" eaLnBrk="1" latinLnBrk="0" hangingPunct="1">
      <a:defRPr sz="2800" kern="1200">
        <a:solidFill>
          <a:schemeClr val="tx1"/>
        </a:solidFill>
        <a:latin typeface="+mn-lt"/>
        <a:ea typeface="+mn-ea"/>
        <a:cs typeface="+mn-cs"/>
      </a:defRPr>
    </a:lvl3pPr>
    <a:lvl4pPr marL="1371600" algn="l" defTabSz="914400" rtl="0" eaLnBrk="1" latinLnBrk="0" hangingPunct="1">
      <a:defRPr sz="2800" kern="1200">
        <a:solidFill>
          <a:schemeClr val="tx1"/>
        </a:solidFill>
        <a:latin typeface="+mn-lt"/>
        <a:ea typeface="+mn-ea"/>
        <a:cs typeface="+mn-cs"/>
      </a:defRPr>
    </a:lvl4pPr>
    <a:lvl5pPr marL="1828800" algn="l" defTabSz="914400" rtl="0" eaLnBrk="1" latinLnBrk="0" hangingPunct="1">
      <a:defRPr sz="2800" kern="1200">
        <a:solidFill>
          <a:schemeClr val="tx1"/>
        </a:solidFill>
        <a:latin typeface="+mn-lt"/>
        <a:ea typeface="+mn-ea"/>
        <a:cs typeface="+mn-cs"/>
      </a:defRPr>
    </a:lvl5pPr>
    <a:lvl6pPr marL="2286000" algn="l" defTabSz="914400" rtl="0" eaLnBrk="1" latinLnBrk="0" hangingPunct="1">
      <a:defRPr sz="2800" kern="1200">
        <a:solidFill>
          <a:schemeClr val="tx1"/>
        </a:solidFill>
        <a:latin typeface="+mn-lt"/>
        <a:ea typeface="+mn-ea"/>
        <a:cs typeface="+mn-cs"/>
      </a:defRPr>
    </a:lvl6pPr>
    <a:lvl7pPr marL="2743200" algn="l" defTabSz="914400" rtl="0" eaLnBrk="1" latinLnBrk="0" hangingPunct="1">
      <a:defRPr sz="2800" kern="1200">
        <a:solidFill>
          <a:schemeClr val="tx1"/>
        </a:solidFill>
        <a:latin typeface="+mn-lt"/>
        <a:ea typeface="+mn-ea"/>
        <a:cs typeface="+mn-cs"/>
      </a:defRPr>
    </a:lvl7pPr>
    <a:lvl8pPr marL="3200400" algn="l" defTabSz="914400" rtl="0" eaLnBrk="1" latinLnBrk="0" hangingPunct="1">
      <a:defRPr sz="2800" kern="1200">
        <a:solidFill>
          <a:schemeClr val="tx1"/>
        </a:solidFill>
        <a:latin typeface="+mn-lt"/>
        <a:ea typeface="+mn-ea"/>
        <a:cs typeface="+mn-cs"/>
      </a:defRPr>
    </a:lvl8pPr>
    <a:lvl9pPr marL="3657600" algn="l" defTabSz="914400" rtl="0" eaLnBrk="1" latinLnBrk="0" hangingPunct="1">
      <a:defRPr sz="2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showAnimation="0">
    <p:present/>
    <p:sldAll/>
    <p:penClr>
      <a:srgbClr val="FF0000"/>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notesMaster" Target="notesMasters/notesMaster1.xml"/><Relationship Id="rId7" Type="http://schemas.openxmlformats.org/officeDocument/2006/relationships/slide" Target="slides/slide6.xml"/><Relationship Id="rId71"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7.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ตัวยึดหัวกระดาษ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h-TH"/>
          </a:p>
        </p:txBody>
      </p:sp>
      <p:sp>
        <p:nvSpPr>
          <p:cNvPr id="3" name="ตัวยึดวันที่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9FFCBCB-5771-4C9D-A42D-5AF22B5E41FA}" type="datetimeFigureOut">
              <a:rPr lang="th-TH" smtClean="0"/>
              <a:pPr/>
              <a:t>13/03/65</a:t>
            </a:fld>
            <a:endParaRPr lang="th-TH"/>
          </a:p>
        </p:txBody>
      </p:sp>
      <p:sp>
        <p:nvSpPr>
          <p:cNvPr id="4" name="ตัวยึดรูปบนภาพนิ่ง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h-TH"/>
          </a:p>
        </p:txBody>
      </p:sp>
      <p:sp>
        <p:nvSpPr>
          <p:cNvPr id="5" name="ตัวยึดบันทึกย่อ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h-TH" smtClean="0"/>
              <a:t>คลิกเพื่อแก้ไขลักษณะของข้อความต้นแบบ</a:t>
            </a:r>
          </a:p>
          <a:p>
            <a:pPr lvl="1"/>
            <a:r>
              <a:rPr lang="th-TH" smtClean="0"/>
              <a:t>ระดับที่สอง</a:t>
            </a:r>
          </a:p>
          <a:p>
            <a:pPr lvl="2"/>
            <a:r>
              <a:rPr lang="th-TH" smtClean="0"/>
              <a:t>ระดับที่สาม</a:t>
            </a:r>
          </a:p>
          <a:p>
            <a:pPr lvl="3"/>
            <a:r>
              <a:rPr lang="th-TH" smtClean="0"/>
              <a:t>ระดับที่สี่</a:t>
            </a:r>
          </a:p>
          <a:p>
            <a:pPr lvl="4"/>
            <a:r>
              <a:rPr lang="th-TH" smtClean="0"/>
              <a:t>ระดับที่ห้า</a:t>
            </a:r>
            <a:endParaRPr lang="th-TH"/>
          </a:p>
        </p:txBody>
      </p:sp>
      <p:sp>
        <p:nvSpPr>
          <p:cNvPr id="6" name="ตัวยึดท้ายกระดาษ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h-TH"/>
          </a:p>
        </p:txBody>
      </p:sp>
      <p:sp>
        <p:nvSpPr>
          <p:cNvPr id="7" name="ตัวยึดหมายเลขภาพนิ่ง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4D32E59-6AC4-4FFD-A2AD-0C3FD628C386}" type="slidenum">
              <a:rPr lang="th-TH" smtClean="0"/>
              <a:pPr/>
              <a:t>‹#›</a:t>
            </a:fld>
            <a:endParaRPr lang="th-TH"/>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p:cNvSpPr>
            <a:spLocks noGrp="1" noRot="1" noChangeAspect="1" noChangeArrowheads="1" noTextEdit="1"/>
          </p:cNvSpPr>
          <p:nvPr>
            <p:ph type="sldImg"/>
          </p:nvPr>
        </p:nvSpPr>
        <p:spPr>
          <a:ln/>
        </p:spPr>
      </p:sp>
      <p:sp>
        <p:nvSpPr>
          <p:cNvPr id="90115" name="Rectangle 3"/>
          <p:cNvSpPr>
            <a:spLocks noGrp="1" noChangeArrowheads="1"/>
          </p:cNvSpPr>
          <p:nvPr>
            <p:ph type="body" idx="1"/>
          </p:nvPr>
        </p:nvSpPr>
        <p:spPr>
          <a:noFill/>
          <a:ln w="9525"/>
        </p:spPr>
        <p:txBody>
          <a:bodyPr/>
          <a:lstStyle/>
          <a:p>
            <a:endParaRPr lang="th-TH"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2"/>
          <p:cNvSpPr>
            <a:spLocks noGrp="1" noRot="1" noChangeAspect="1" noChangeArrowheads="1" noTextEdit="1"/>
          </p:cNvSpPr>
          <p:nvPr>
            <p:ph type="sldImg"/>
          </p:nvPr>
        </p:nvSpPr>
        <p:spPr>
          <a:ln/>
        </p:spPr>
      </p:sp>
      <p:sp>
        <p:nvSpPr>
          <p:cNvPr id="114691" name="Rectangle 3"/>
          <p:cNvSpPr>
            <a:spLocks noGrp="1" noChangeArrowheads="1"/>
          </p:cNvSpPr>
          <p:nvPr>
            <p:ph type="body" idx="1"/>
          </p:nvPr>
        </p:nvSpPr>
        <p:spPr>
          <a:noFill/>
          <a:ln w="9525"/>
        </p:spPr>
        <p:txBody>
          <a:bodyPr/>
          <a:lstStyle/>
          <a:p>
            <a:endParaRPr lang="th-TH"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2"/>
          <p:cNvSpPr>
            <a:spLocks noGrp="1" noRot="1" noChangeAspect="1" noChangeArrowheads="1" noTextEdit="1"/>
          </p:cNvSpPr>
          <p:nvPr>
            <p:ph type="sldImg"/>
          </p:nvPr>
        </p:nvSpPr>
        <p:spPr>
          <a:ln/>
        </p:spPr>
      </p:sp>
      <p:sp>
        <p:nvSpPr>
          <p:cNvPr id="115715" name="Rectangle 3"/>
          <p:cNvSpPr>
            <a:spLocks noGrp="1" noChangeArrowheads="1"/>
          </p:cNvSpPr>
          <p:nvPr>
            <p:ph type="body" idx="1"/>
          </p:nvPr>
        </p:nvSpPr>
        <p:spPr>
          <a:noFill/>
          <a:ln w="9525"/>
        </p:spPr>
        <p:txBody>
          <a:bodyPr/>
          <a:lstStyle/>
          <a:p>
            <a:endParaRPr lang="th-TH"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2"/>
          <p:cNvSpPr>
            <a:spLocks noGrp="1" noRot="1" noChangeAspect="1" noChangeArrowheads="1" noTextEdit="1"/>
          </p:cNvSpPr>
          <p:nvPr>
            <p:ph type="sldImg"/>
          </p:nvPr>
        </p:nvSpPr>
        <p:spPr>
          <a:ln/>
        </p:spPr>
      </p:sp>
      <p:sp>
        <p:nvSpPr>
          <p:cNvPr id="118787" name="Rectangle 3"/>
          <p:cNvSpPr>
            <a:spLocks noGrp="1" noChangeArrowheads="1"/>
          </p:cNvSpPr>
          <p:nvPr>
            <p:ph type="body" idx="1"/>
          </p:nvPr>
        </p:nvSpPr>
        <p:spPr>
          <a:noFill/>
          <a:ln w="9525"/>
        </p:spPr>
        <p:txBody>
          <a:bodyPr/>
          <a:lstStyle/>
          <a:p>
            <a:endParaRPr lang="th-TH"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2"/>
          <p:cNvSpPr>
            <a:spLocks noGrp="1" noRot="1" noChangeAspect="1" noChangeArrowheads="1" noTextEdit="1"/>
          </p:cNvSpPr>
          <p:nvPr>
            <p:ph type="sldImg"/>
          </p:nvPr>
        </p:nvSpPr>
        <p:spPr>
          <a:ln/>
        </p:spPr>
      </p:sp>
      <p:sp>
        <p:nvSpPr>
          <p:cNvPr id="119811" name="Rectangle 3"/>
          <p:cNvSpPr>
            <a:spLocks noGrp="1" noChangeArrowheads="1"/>
          </p:cNvSpPr>
          <p:nvPr>
            <p:ph type="body" idx="1"/>
          </p:nvPr>
        </p:nvSpPr>
        <p:spPr>
          <a:noFill/>
          <a:ln w="9525"/>
        </p:spPr>
        <p:txBody>
          <a:bodyPr/>
          <a:lstStyle/>
          <a:p>
            <a:endParaRPr lang="th-TH"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2"/>
          <p:cNvSpPr>
            <a:spLocks noGrp="1" noRot="1" noChangeAspect="1" noChangeArrowheads="1" noTextEdit="1"/>
          </p:cNvSpPr>
          <p:nvPr>
            <p:ph type="sldImg"/>
          </p:nvPr>
        </p:nvSpPr>
        <p:spPr>
          <a:ln/>
        </p:spPr>
      </p:sp>
      <p:sp>
        <p:nvSpPr>
          <p:cNvPr id="123907" name="Rectangle 3"/>
          <p:cNvSpPr>
            <a:spLocks noGrp="1" noChangeArrowheads="1"/>
          </p:cNvSpPr>
          <p:nvPr>
            <p:ph type="body" idx="1"/>
          </p:nvPr>
        </p:nvSpPr>
        <p:spPr>
          <a:noFill/>
          <a:ln w="9525"/>
        </p:spPr>
        <p:txBody>
          <a:bodyPr/>
          <a:lstStyle/>
          <a:p>
            <a:endParaRPr lang="th-TH"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Rectangle 2"/>
          <p:cNvSpPr>
            <a:spLocks noGrp="1" noRot="1" noChangeAspect="1" noChangeArrowheads="1" noTextEdit="1"/>
          </p:cNvSpPr>
          <p:nvPr>
            <p:ph type="sldImg"/>
          </p:nvPr>
        </p:nvSpPr>
        <p:spPr>
          <a:ln/>
        </p:spPr>
      </p:sp>
      <p:sp>
        <p:nvSpPr>
          <p:cNvPr id="130051" name="Rectangle 3"/>
          <p:cNvSpPr>
            <a:spLocks noGrp="1" noChangeArrowheads="1"/>
          </p:cNvSpPr>
          <p:nvPr>
            <p:ph type="body" idx="1"/>
          </p:nvPr>
        </p:nvSpPr>
        <p:spPr>
          <a:noFill/>
          <a:ln w="9525"/>
        </p:spPr>
        <p:txBody>
          <a:bodyPr/>
          <a:lstStyle/>
          <a:p>
            <a:endParaRPr lang="th-TH"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Rectangle 2"/>
          <p:cNvSpPr>
            <a:spLocks noGrp="1" noRot="1" noChangeAspect="1" noChangeArrowheads="1" noTextEdit="1"/>
          </p:cNvSpPr>
          <p:nvPr>
            <p:ph type="sldImg"/>
          </p:nvPr>
        </p:nvSpPr>
        <p:spPr>
          <a:ln/>
        </p:spPr>
      </p:sp>
      <p:sp>
        <p:nvSpPr>
          <p:cNvPr id="133123" name="Rectangle 3"/>
          <p:cNvSpPr>
            <a:spLocks noGrp="1" noChangeArrowheads="1"/>
          </p:cNvSpPr>
          <p:nvPr>
            <p:ph type="body" idx="1"/>
          </p:nvPr>
        </p:nvSpPr>
        <p:spPr>
          <a:noFill/>
          <a:ln w="9525"/>
        </p:spPr>
        <p:txBody>
          <a:bodyPr/>
          <a:lstStyle/>
          <a:p>
            <a:endParaRPr lang="th-TH"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Rectangle 2"/>
          <p:cNvSpPr>
            <a:spLocks noGrp="1" noRot="1" noChangeAspect="1" noChangeArrowheads="1" noTextEdit="1"/>
          </p:cNvSpPr>
          <p:nvPr>
            <p:ph type="sldImg"/>
          </p:nvPr>
        </p:nvSpPr>
        <p:spPr>
          <a:ln/>
        </p:spPr>
      </p:sp>
      <p:sp>
        <p:nvSpPr>
          <p:cNvPr id="134147" name="Rectangle 3"/>
          <p:cNvSpPr>
            <a:spLocks noGrp="1" noChangeArrowheads="1"/>
          </p:cNvSpPr>
          <p:nvPr>
            <p:ph type="body" idx="1"/>
          </p:nvPr>
        </p:nvSpPr>
        <p:spPr>
          <a:noFill/>
          <a:ln w="9525"/>
        </p:spPr>
        <p:txBody>
          <a:bodyPr/>
          <a:lstStyle/>
          <a:p>
            <a:endParaRPr lang="th-TH"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Rectangle 2"/>
          <p:cNvSpPr>
            <a:spLocks noGrp="1" noRot="1" noChangeAspect="1" noChangeArrowheads="1" noTextEdit="1"/>
          </p:cNvSpPr>
          <p:nvPr>
            <p:ph type="sldImg"/>
          </p:nvPr>
        </p:nvSpPr>
        <p:spPr>
          <a:ln/>
        </p:spPr>
      </p:sp>
      <p:sp>
        <p:nvSpPr>
          <p:cNvPr id="135171" name="Rectangle 3"/>
          <p:cNvSpPr>
            <a:spLocks noGrp="1" noChangeArrowheads="1"/>
          </p:cNvSpPr>
          <p:nvPr>
            <p:ph type="body" idx="1"/>
          </p:nvPr>
        </p:nvSpPr>
        <p:spPr>
          <a:noFill/>
          <a:ln w="9525"/>
        </p:spPr>
        <p:txBody>
          <a:bodyPr/>
          <a:lstStyle/>
          <a:p>
            <a:endParaRPr lang="th-TH"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Rectangle 2"/>
          <p:cNvSpPr>
            <a:spLocks noGrp="1" noRot="1" noChangeAspect="1" noChangeArrowheads="1" noTextEdit="1"/>
          </p:cNvSpPr>
          <p:nvPr>
            <p:ph type="sldImg"/>
          </p:nvPr>
        </p:nvSpPr>
        <p:spPr>
          <a:ln/>
        </p:spPr>
      </p:sp>
      <p:sp>
        <p:nvSpPr>
          <p:cNvPr id="139267" name="Rectangle 3"/>
          <p:cNvSpPr>
            <a:spLocks noGrp="1" noChangeArrowheads="1"/>
          </p:cNvSpPr>
          <p:nvPr>
            <p:ph type="body" idx="1"/>
          </p:nvPr>
        </p:nvSpPr>
        <p:spPr>
          <a:noFill/>
          <a:ln w="9525"/>
        </p:spPr>
        <p:txBody>
          <a:bodyPr/>
          <a:lstStyle/>
          <a:p>
            <a:endParaRPr lang="th-TH"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2"/>
          <p:cNvSpPr>
            <a:spLocks noGrp="1" noRot="1" noChangeAspect="1" noChangeArrowheads="1" noTextEdit="1"/>
          </p:cNvSpPr>
          <p:nvPr>
            <p:ph type="sldImg"/>
          </p:nvPr>
        </p:nvSpPr>
        <p:spPr>
          <a:ln/>
        </p:spPr>
      </p:sp>
      <p:sp>
        <p:nvSpPr>
          <p:cNvPr id="95235" name="Rectangle 3"/>
          <p:cNvSpPr>
            <a:spLocks noGrp="1" noChangeArrowheads="1"/>
          </p:cNvSpPr>
          <p:nvPr>
            <p:ph type="body" idx="1"/>
          </p:nvPr>
        </p:nvSpPr>
        <p:spPr>
          <a:noFill/>
          <a:ln w="9525"/>
        </p:spPr>
        <p:txBody>
          <a:bodyPr/>
          <a:lstStyle/>
          <a:p>
            <a:endParaRPr lang="th-TH"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Rectangle 2"/>
          <p:cNvSpPr>
            <a:spLocks noGrp="1" noRot="1" noChangeAspect="1" noChangeArrowheads="1" noTextEdit="1"/>
          </p:cNvSpPr>
          <p:nvPr>
            <p:ph type="sldImg"/>
          </p:nvPr>
        </p:nvSpPr>
        <p:spPr>
          <a:ln/>
        </p:spPr>
      </p:sp>
      <p:sp>
        <p:nvSpPr>
          <p:cNvPr id="141315" name="Rectangle 3"/>
          <p:cNvSpPr>
            <a:spLocks noGrp="1" noChangeArrowheads="1"/>
          </p:cNvSpPr>
          <p:nvPr>
            <p:ph type="body" idx="1"/>
          </p:nvPr>
        </p:nvSpPr>
        <p:spPr>
          <a:noFill/>
          <a:ln w="9525"/>
        </p:spPr>
        <p:txBody>
          <a:bodyPr/>
          <a:lstStyle/>
          <a:p>
            <a:endParaRPr lang="th-TH"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Rectangle 2"/>
          <p:cNvSpPr>
            <a:spLocks noGrp="1" noRot="1" noChangeAspect="1" noChangeArrowheads="1" noTextEdit="1"/>
          </p:cNvSpPr>
          <p:nvPr>
            <p:ph type="sldImg"/>
          </p:nvPr>
        </p:nvSpPr>
        <p:spPr>
          <a:ln/>
        </p:spPr>
      </p:sp>
      <p:sp>
        <p:nvSpPr>
          <p:cNvPr id="151555" name="Rectangle 3"/>
          <p:cNvSpPr>
            <a:spLocks noGrp="1" noChangeArrowheads="1"/>
          </p:cNvSpPr>
          <p:nvPr>
            <p:ph type="body" idx="1"/>
          </p:nvPr>
        </p:nvSpPr>
        <p:spPr>
          <a:noFill/>
          <a:ln w="9525"/>
        </p:spPr>
        <p:txBody>
          <a:bodyPr/>
          <a:lstStyle/>
          <a:p>
            <a:endParaRPr lang="th-TH"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2"/>
          <p:cNvSpPr>
            <a:spLocks noGrp="1" noRot="1" noChangeAspect="1" noChangeArrowheads="1" noTextEdit="1"/>
          </p:cNvSpPr>
          <p:nvPr>
            <p:ph type="sldImg"/>
          </p:nvPr>
        </p:nvSpPr>
        <p:spPr>
          <a:ln/>
        </p:spPr>
      </p:sp>
      <p:sp>
        <p:nvSpPr>
          <p:cNvPr id="97283" name="Rectangle 3"/>
          <p:cNvSpPr>
            <a:spLocks noGrp="1" noChangeArrowheads="1"/>
          </p:cNvSpPr>
          <p:nvPr>
            <p:ph type="body" idx="1"/>
          </p:nvPr>
        </p:nvSpPr>
        <p:spPr>
          <a:noFill/>
          <a:ln w="9525"/>
        </p:spPr>
        <p:txBody>
          <a:bodyPr/>
          <a:lstStyle/>
          <a:p>
            <a:endParaRPr lang="th-TH"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p:cNvSpPr>
            <a:spLocks noGrp="1" noRot="1" noChangeAspect="1" noChangeArrowheads="1" noTextEdit="1"/>
          </p:cNvSpPr>
          <p:nvPr>
            <p:ph type="sldImg"/>
          </p:nvPr>
        </p:nvSpPr>
        <p:spPr>
          <a:ln/>
        </p:spPr>
      </p:sp>
      <p:sp>
        <p:nvSpPr>
          <p:cNvPr id="98307" name="Rectangle 3"/>
          <p:cNvSpPr>
            <a:spLocks noGrp="1" noChangeArrowheads="1"/>
          </p:cNvSpPr>
          <p:nvPr>
            <p:ph type="body" idx="1"/>
          </p:nvPr>
        </p:nvSpPr>
        <p:spPr>
          <a:noFill/>
          <a:ln w="9525"/>
        </p:spPr>
        <p:txBody>
          <a:bodyPr/>
          <a:lstStyle/>
          <a:p>
            <a:endParaRPr lang="th-TH"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2"/>
          <p:cNvSpPr>
            <a:spLocks noGrp="1" noRot="1" noChangeAspect="1" noChangeArrowheads="1" noTextEdit="1"/>
          </p:cNvSpPr>
          <p:nvPr>
            <p:ph type="sldImg"/>
          </p:nvPr>
        </p:nvSpPr>
        <p:spPr>
          <a:ln/>
        </p:spPr>
      </p:sp>
      <p:sp>
        <p:nvSpPr>
          <p:cNvPr id="101379" name="Rectangle 3"/>
          <p:cNvSpPr>
            <a:spLocks noGrp="1" noChangeArrowheads="1"/>
          </p:cNvSpPr>
          <p:nvPr>
            <p:ph type="body" idx="1"/>
          </p:nvPr>
        </p:nvSpPr>
        <p:spPr>
          <a:noFill/>
          <a:ln w="9525"/>
        </p:spPr>
        <p:txBody>
          <a:bodyPr/>
          <a:lstStyle/>
          <a:p>
            <a:endParaRPr lang="th-TH"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2"/>
          <p:cNvSpPr>
            <a:spLocks noGrp="1" noRot="1" noChangeAspect="1" noChangeArrowheads="1" noTextEdit="1"/>
          </p:cNvSpPr>
          <p:nvPr>
            <p:ph type="sldImg"/>
          </p:nvPr>
        </p:nvSpPr>
        <p:spPr>
          <a:ln/>
        </p:spPr>
      </p:sp>
      <p:sp>
        <p:nvSpPr>
          <p:cNvPr id="106499" name="Rectangle 3"/>
          <p:cNvSpPr>
            <a:spLocks noGrp="1" noChangeArrowheads="1"/>
          </p:cNvSpPr>
          <p:nvPr>
            <p:ph type="body" idx="1"/>
          </p:nvPr>
        </p:nvSpPr>
        <p:spPr>
          <a:noFill/>
          <a:ln w="9525"/>
        </p:spPr>
        <p:txBody>
          <a:bodyPr/>
          <a:lstStyle/>
          <a:p>
            <a:endParaRPr lang="th-TH"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2"/>
          <p:cNvSpPr>
            <a:spLocks noGrp="1" noRot="1" noChangeAspect="1" noChangeArrowheads="1" noTextEdit="1"/>
          </p:cNvSpPr>
          <p:nvPr>
            <p:ph type="sldImg"/>
          </p:nvPr>
        </p:nvSpPr>
        <p:spPr>
          <a:ln/>
        </p:spPr>
      </p:sp>
      <p:sp>
        <p:nvSpPr>
          <p:cNvPr id="107523" name="Rectangle 3"/>
          <p:cNvSpPr>
            <a:spLocks noGrp="1" noChangeArrowheads="1"/>
          </p:cNvSpPr>
          <p:nvPr>
            <p:ph type="body" idx="1"/>
          </p:nvPr>
        </p:nvSpPr>
        <p:spPr>
          <a:noFill/>
          <a:ln w="9525"/>
        </p:spPr>
        <p:txBody>
          <a:bodyPr/>
          <a:lstStyle/>
          <a:p>
            <a:endParaRPr lang="th-TH"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2"/>
          <p:cNvSpPr>
            <a:spLocks noGrp="1" noRot="1" noChangeAspect="1" noChangeArrowheads="1" noTextEdit="1"/>
          </p:cNvSpPr>
          <p:nvPr>
            <p:ph type="sldImg"/>
          </p:nvPr>
        </p:nvSpPr>
        <p:spPr>
          <a:ln/>
        </p:spPr>
      </p:sp>
      <p:sp>
        <p:nvSpPr>
          <p:cNvPr id="108547" name="Rectangle 3"/>
          <p:cNvSpPr>
            <a:spLocks noGrp="1" noChangeArrowheads="1"/>
          </p:cNvSpPr>
          <p:nvPr>
            <p:ph type="body" idx="1"/>
          </p:nvPr>
        </p:nvSpPr>
        <p:spPr>
          <a:noFill/>
          <a:ln w="9525"/>
        </p:spPr>
        <p:txBody>
          <a:bodyPr/>
          <a:lstStyle/>
          <a:p>
            <a:endParaRPr lang="th-TH"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2"/>
          <p:cNvSpPr>
            <a:spLocks noGrp="1" noRot="1" noChangeAspect="1" noChangeArrowheads="1" noTextEdit="1"/>
          </p:cNvSpPr>
          <p:nvPr>
            <p:ph type="sldImg"/>
          </p:nvPr>
        </p:nvSpPr>
        <p:spPr>
          <a:ln/>
        </p:spPr>
      </p:sp>
      <p:sp>
        <p:nvSpPr>
          <p:cNvPr id="113667" name="Rectangle 3"/>
          <p:cNvSpPr>
            <a:spLocks noGrp="1" noChangeArrowheads="1"/>
          </p:cNvSpPr>
          <p:nvPr>
            <p:ph type="body" idx="1"/>
          </p:nvPr>
        </p:nvSpPr>
        <p:spPr>
          <a:noFill/>
          <a:ln w="9525"/>
        </p:spPr>
        <p:txBody>
          <a:bodyPr/>
          <a:lstStyle/>
          <a:p>
            <a:endParaRPr lang="th-TH"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ภาพนิ่งชื่อเรื่อง">
    <p:spTree>
      <p:nvGrpSpPr>
        <p:cNvPr id="1" name=""/>
        <p:cNvGrpSpPr/>
        <p:nvPr/>
      </p:nvGrpSpPr>
      <p:grpSpPr>
        <a:xfrm>
          <a:off x="0" y="0"/>
          <a:ext cx="0" cy="0"/>
          <a:chOff x="0" y="0"/>
          <a:chExt cx="0" cy="0"/>
        </a:xfrm>
      </p:grpSpPr>
      <p:sp>
        <p:nvSpPr>
          <p:cNvPr id="2" name="ชื่อเรื่อง 1"/>
          <p:cNvSpPr>
            <a:spLocks noGrp="1"/>
          </p:cNvSpPr>
          <p:nvPr>
            <p:ph type="ctrTitle"/>
          </p:nvPr>
        </p:nvSpPr>
        <p:spPr>
          <a:xfrm>
            <a:off x="685800" y="2130425"/>
            <a:ext cx="7772400" cy="1470025"/>
          </a:xfrm>
        </p:spPr>
        <p:txBody>
          <a:bodyPr/>
          <a:lstStyle/>
          <a:p>
            <a:r>
              <a:rPr lang="th-TH" smtClean="0"/>
              <a:t>คลิกเพื่อแก้ไขลักษณะชื่อเรื่องต้นแบบ</a:t>
            </a:r>
            <a:endParaRPr lang="th-TH"/>
          </a:p>
        </p:txBody>
      </p:sp>
      <p:sp>
        <p:nvSpPr>
          <p:cNvPr id="3" name="ชื่อเรื่องรอง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h-TH" smtClean="0"/>
              <a:t>คลิกเพื่อแก้ไขลักษณะชื่อเรื่องรองต้นแบบ</a:t>
            </a:r>
            <a:endParaRPr lang="th-TH"/>
          </a:p>
        </p:txBody>
      </p:sp>
      <p:sp>
        <p:nvSpPr>
          <p:cNvPr id="4" name="ตัวยึดวันที่ 3"/>
          <p:cNvSpPr>
            <a:spLocks noGrp="1"/>
          </p:cNvSpPr>
          <p:nvPr>
            <p:ph type="dt" sz="half" idx="10"/>
          </p:nvPr>
        </p:nvSpPr>
        <p:spPr/>
        <p:txBody>
          <a:bodyPr/>
          <a:lstStyle/>
          <a:p>
            <a:fld id="{3F5F293D-20BF-487A-BFA7-792ABC73B8A5}" type="datetimeFigureOut">
              <a:rPr lang="th-TH" smtClean="0"/>
              <a:pPr/>
              <a:t>13/03/65</a:t>
            </a:fld>
            <a:endParaRPr lang="th-TH"/>
          </a:p>
        </p:txBody>
      </p:sp>
      <p:sp>
        <p:nvSpPr>
          <p:cNvPr id="5" name="ตัวยึดท้ายกระดาษ 4"/>
          <p:cNvSpPr>
            <a:spLocks noGrp="1"/>
          </p:cNvSpPr>
          <p:nvPr>
            <p:ph type="ftr" sz="quarter" idx="11"/>
          </p:nvPr>
        </p:nvSpPr>
        <p:spPr/>
        <p:txBody>
          <a:bodyPr/>
          <a:lstStyle/>
          <a:p>
            <a:endParaRPr lang="th-TH"/>
          </a:p>
        </p:txBody>
      </p:sp>
      <p:sp>
        <p:nvSpPr>
          <p:cNvPr id="6" name="ตัวยึดหมายเลขภาพนิ่ง 5"/>
          <p:cNvSpPr>
            <a:spLocks noGrp="1"/>
          </p:cNvSpPr>
          <p:nvPr>
            <p:ph type="sldNum" sz="quarter" idx="12"/>
          </p:nvPr>
        </p:nvSpPr>
        <p:spPr/>
        <p:txBody>
          <a:bodyPr/>
          <a:lstStyle/>
          <a:p>
            <a:fld id="{61DCBBE1-314B-45E7-A14D-E54A756E973C}" type="slidenum">
              <a:rPr lang="th-TH" smtClean="0"/>
              <a:pPr/>
              <a:t>‹#›</a:t>
            </a:fld>
            <a:endParaRPr lang="th-TH"/>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ชื่อเรื่องและข้อความแนวตั้ง">
    <p:spTree>
      <p:nvGrpSpPr>
        <p:cNvPr id="1" name=""/>
        <p:cNvGrpSpPr/>
        <p:nvPr/>
      </p:nvGrpSpPr>
      <p:grpSpPr>
        <a:xfrm>
          <a:off x="0" y="0"/>
          <a:ext cx="0" cy="0"/>
          <a:chOff x="0" y="0"/>
          <a:chExt cx="0" cy="0"/>
        </a:xfrm>
      </p:grpSpPr>
      <p:sp>
        <p:nvSpPr>
          <p:cNvPr id="2" name="ชื่อเรื่อง 1"/>
          <p:cNvSpPr>
            <a:spLocks noGrp="1"/>
          </p:cNvSpPr>
          <p:nvPr>
            <p:ph type="title"/>
          </p:nvPr>
        </p:nvSpPr>
        <p:spPr/>
        <p:txBody>
          <a:bodyPr/>
          <a:lstStyle/>
          <a:p>
            <a:r>
              <a:rPr lang="th-TH" smtClean="0"/>
              <a:t>คลิกเพื่อแก้ไขลักษณะชื่อเรื่องต้นแบบ</a:t>
            </a:r>
            <a:endParaRPr lang="th-TH"/>
          </a:p>
        </p:txBody>
      </p:sp>
      <p:sp>
        <p:nvSpPr>
          <p:cNvPr id="3" name="ตัวยึดข้อความแนวตั้ง 2"/>
          <p:cNvSpPr>
            <a:spLocks noGrp="1"/>
          </p:cNvSpPr>
          <p:nvPr>
            <p:ph type="body" orient="vert" idx="1"/>
          </p:nvPr>
        </p:nvSpPr>
        <p:spPr/>
        <p:txBody>
          <a:bodyPr vert="eaVert"/>
          <a:lstStyle/>
          <a:p>
            <a:pPr lvl="0"/>
            <a:r>
              <a:rPr lang="th-TH" smtClean="0"/>
              <a:t>คลิกเพื่อแก้ไขลักษณะของข้อความต้นแบบ</a:t>
            </a:r>
          </a:p>
          <a:p>
            <a:pPr lvl="1"/>
            <a:r>
              <a:rPr lang="th-TH" smtClean="0"/>
              <a:t>ระดับที่สอง</a:t>
            </a:r>
          </a:p>
          <a:p>
            <a:pPr lvl="2"/>
            <a:r>
              <a:rPr lang="th-TH" smtClean="0"/>
              <a:t>ระดับที่สาม</a:t>
            </a:r>
          </a:p>
          <a:p>
            <a:pPr lvl="3"/>
            <a:r>
              <a:rPr lang="th-TH" smtClean="0"/>
              <a:t>ระดับที่สี่</a:t>
            </a:r>
          </a:p>
          <a:p>
            <a:pPr lvl="4"/>
            <a:r>
              <a:rPr lang="th-TH" smtClean="0"/>
              <a:t>ระดับที่ห้า</a:t>
            </a:r>
            <a:endParaRPr lang="th-TH"/>
          </a:p>
        </p:txBody>
      </p:sp>
      <p:sp>
        <p:nvSpPr>
          <p:cNvPr id="4" name="ตัวยึดวันที่ 3"/>
          <p:cNvSpPr>
            <a:spLocks noGrp="1"/>
          </p:cNvSpPr>
          <p:nvPr>
            <p:ph type="dt" sz="half" idx="10"/>
          </p:nvPr>
        </p:nvSpPr>
        <p:spPr/>
        <p:txBody>
          <a:bodyPr/>
          <a:lstStyle/>
          <a:p>
            <a:fld id="{3F5F293D-20BF-487A-BFA7-792ABC73B8A5}" type="datetimeFigureOut">
              <a:rPr lang="th-TH" smtClean="0"/>
              <a:pPr/>
              <a:t>13/03/65</a:t>
            </a:fld>
            <a:endParaRPr lang="th-TH"/>
          </a:p>
        </p:txBody>
      </p:sp>
      <p:sp>
        <p:nvSpPr>
          <p:cNvPr id="5" name="ตัวยึดท้ายกระดาษ 4"/>
          <p:cNvSpPr>
            <a:spLocks noGrp="1"/>
          </p:cNvSpPr>
          <p:nvPr>
            <p:ph type="ftr" sz="quarter" idx="11"/>
          </p:nvPr>
        </p:nvSpPr>
        <p:spPr/>
        <p:txBody>
          <a:bodyPr/>
          <a:lstStyle/>
          <a:p>
            <a:endParaRPr lang="th-TH"/>
          </a:p>
        </p:txBody>
      </p:sp>
      <p:sp>
        <p:nvSpPr>
          <p:cNvPr id="6" name="ตัวยึดหมายเลขภาพนิ่ง 5"/>
          <p:cNvSpPr>
            <a:spLocks noGrp="1"/>
          </p:cNvSpPr>
          <p:nvPr>
            <p:ph type="sldNum" sz="quarter" idx="12"/>
          </p:nvPr>
        </p:nvSpPr>
        <p:spPr/>
        <p:txBody>
          <a:bodyPr/>
          <a:lstStyle/>
          <a:p>
            <a:fld id="{61DCBBE1-314B-45E7-A14D-E54A756E973C}" type="slidenum">
              <a:rPr lang="th-TH" smtClean="0"/>
              <a:pPr/>
              <a:t>‹#›</a:t>
            </a:fld>
            <a:endParaRPr lang="th-TH"/>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ข้อความและชื่อเรื่องแนวตั้ง">
    <p:spTree>
      <p:nvGrpSpPr>
        <p:cNvPr id="1" name=""/>
        <p:cNvGrpSpPr/>
        <p:nvPr/>
      </p:nvGrpSpPr>
      <p:grpSpPr>
        <a:xfrm>
          <a:off x="0" y="0"/>
          <a:ext cx="0" cy="0"/>
          <a:chOff x="0" y="0"/>
          <a:chExt cx="0" cy="0"/>
        </a:xfrm>
      </p:grpSpPr>
      <p:sp>
        <p:nvSpPr>
          <p:cNvPr id="2" name="ชื่อเรื่องแนวตั้ง 1"/>
          <p:cNvSpPr>
            <a:spLocks noGrp="1"/>
          </p:cNvSpPr>
          <p:nvPr>
            <p:ph type="title" orient="vert"/>
          </p:nvPr>
        </p:nvSpPr>
        <p:spPr>
          <a:xfrm>
            <a:off x="6629400" y="274638"/>
            <a:ext cx="2057400" cy="5851525"/>
          </a:xfrm>
        </p:spPr>
        <p:txBody>
          <a:bodyPr vert="eaVert"/>
          <a:lstStyle/>
          <a:p>
            <a:r>
              <a:rPr lang="th-TH" smtClean="0"/>
              <a:t>คลิกเพื่อแก้ไขลักษณะชื่อเรื่องต้นแบบ</a:t>
            </a:r>
            <a:endParaRPr lang="th-TH"/>
          </a:p>
        </p:txBody>
      </p:sp>
      <p:sp>
        <p:nvSpPr>
          <p:cNvPr id="3" name="ตัวยึดข้อความแนวตั้ง 2"/>
          <p:cNvSpPr>
            <a:spLocks noGrp="1"/>
          </p:cNvSpPr>
          <p:nvPr>
            <p:ph type="body" orient="vert" idx="1"/>
          </p:nvPr>
        </p:nvSpPr>
        <p:spPr>
          <a:xfrm>
            <a:off x="457200" y="274638"/>
            <a:ext cx="6019800" cy="5851525"/>
          </a:xfrm>
        </p:spPr>
        <p:txBody>
          <a:bodyPr vert="eaVert"/>
          <a:lstStyle/>
          <a:p>
            <a:pPr lvl="0"/>
            <a:r>
              <a:rPr lang="th-TH" smtClean="0"/>
              <a:t>คลิกเพื่อแก้ไขลักษณะของข้อความต้นแบบ</a:t>
            </a:r>
          </a:p>
          <a:p>
            <a:pPr lvl="1"/>
            <a:r>
              <a:rPr lang="th-TH" smtClean="0"/>
              <a:t>ระดับที่สอง</a:t>
            </a:r>
          </a:p>
          <a:p>
            <a:pPr lvl="2"/>
            <a:r>
              <a:rPr lang="th-TH" smtClean="0"/>
              <a:t>ระดับที่สาม</a:t>
            </a:r>
          </a:p>
          <a:p>
            <a:pPr lvl="3"/>
            <a:r>
              <a:rPr lang="th-TH" smtClean="0"/>
              <a:t>ระดับที่สี่</a:t>
            </a:r>
          </a:p>
          <a:p>
            <a:pPr lvl="4"/>
            <a:r>
              <a:rPr lang="th-TH" smtClean="0"/>
              <a:t>ระดับที่ห้า</a:t>
            </a:r>
            <a:endParaRPr lang="th-TH"/>
          </a:p>
        </p:txBody>
      </p:sp>
      <p:sp>
        <p:nvSpPr>
          <p:cNvPr id="4" name="ตัวยึดวันที่ 3"/>
          <p:cNvSpPr>
            <a:spLocks noGrp="1"/>
          </p:cNvSpPr>
          <p:nvPr>
            <p:ph type="dt" sz="half" idx="10"/>
          </p:nvPr>
        </p:nvSpPr>
        <p:spPr/>
        <p:txBody>
          <a:bodyPr/>
          <a:lstStyle/>
          <a:p>
            <a:fld id="{3F5F293D-20BF-487A-BFA7-792ABC73B8A5}" type="datetimeFigureOut">
              <a:rPr lang="th-TH" smtClean="0"/>
              <a:pPr/>
              <a:t>13/03/65</a:t>
            </a:fld>
            <a:endParaRPr lang="th-TH"/>
          </a:p>
        </p:txBody>
      </p:sp>
      <p:sp>
        <p:nvSpPr>
          <p:cNvPr id="5" name="ตัวยึดท้ายกระดาษ 4"/>
          <p:cNvSpPr>
            <a:spLocks noGrp="1"/>
          </p:cNvSpPr>
          <p:nvPr>
            <p:ph type="ftr" sz="quarter" idx="11"/>
          </p:nvPr>
        </p:nvSpPr>
        <p:spPr/>
        <p:txBody>
          <a:bodyPr/>
          <a:lstStyle/>
          <a:p>
            <a:endParaRPr lang="th-TH"/>
          </a:p>
        </p:txBody>
      </p:sp>
      <p:sp>
        <p:nvSpPr>
          <p:cNvPr id="6" name="ตัวยึดหมายเลขภาพนิ่ง 5"/>
          <p:cNvSpPr>
            <a:spLocks noGrp="1"/>
          </p:cNvSpPr>
          <p:nvPr>
            <p:ph type="sldNum" sz="quarter" idx="12"/>
          </p:nvPr>
        </p:nvSpPr>
        <p:spPr/>
        <p:txBody>
          <a:bodyPr/>
          <a:lstStyle/>
          <a:p>
            <a:fld id="{61DCBBE1-314B-45E7-A14D-E54A756E973C}" type="slidenum">
              <a:rPr lang="th-TH" smtClean="0"/>
              <a:pPr/>
              <a:t>‹#›</a:t>
            </a:fld>
            <a:endParaRPr lang="th-TH"/>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hart">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1066800" y="304800"/>
            <a:ext cx="7543800" cy="1431925"/>
          </a:xfrm>
        </p:spPr>
        <p:txBody>
          <a:bodyPr/>
          <a:lstStyle/>
          <a:p>
            <a:r>
              <a:rPr lang="en-US" smtClean="0"/>
              <a:t>Click to edit Master title style</a:t>
            </a:r>
            <a:endParaRPr lang="th-TH"/>
          </a:p>
        </p:txBody>
      </p:sp>
      <p:sp>
        <p:nvSpPr>
          <p:cNvPr id="3" name="Chart Placeholder 2"/>
          <p:cNvSpPr>
            <a:spLocks noGrp="1"/>
          </p:cNvSpPr>
          <p:nvPr>
            <p:ph type="chart" idx="1"/>
          </p:nvPr>
        </p:nvSpPr>
        <p:spPr>
          <a:xfrm>
            <a:off x="1066800" y="1981200"/>
            <a:ext cx="7543800" cy="4114800"/>
          </a:xfrm>
        </p:spPr>
        <p:txBody>
          <a:bodyPr rtlCol="0">
            <a:normAutofit/>
          </a:bodyPr>
          <a:lstStyle/>
          <a:p>
            <a:pPr lvl="0"/>
            <a:endParaRPr lang="th-TH" noProof="0" smtClean="0"/>
          </a:p>
        </p:txBody>
      </p:sp>
      <p:sp>
        <p:nvSpPr>
          <p:cNvPr id="4" name="Date Placeholder 3"/>
          <p:cNvSpPr>
            <a:spLocks noGrp="1"/>
          </p:cNvSpPr>
          <p:nvPr>
            <p:ph type="dt" sz="half" idx="10"/>
          </p:nvPr>
        </p:nvSpPr>
        <p:spPr/>
        <p:txBody>
          <a:bodyPr/>
          <a:lstStyle>
            <a:lvl1pPr>
              <a:defRPr/>
            </a:lvl1pPr>
          </a:lstStyle>
          <a:p>
            <a:pPr>
              <a:defRPr/>
            </a:pPr>
            <a:endParaRPr lang="th-TH"/>
          </a:p>
        </p:txBody>
      </p:sp>
      <p:sp>
        <p:nvSpPr>
          <p:cNvPr id="5" name="Footer Placeholder 4"/>
          <p:cNvSpPr>
            <a:spLocks noGrp="1"/>
          </p:cNvSpPr>
          <p:nvPr>
            <p:ph type="ftr" sz="quarter" idx="11"/>
          </p:nvPr>
        </p:nvSpPr>
        <p:spPr/>
        <p:txBody>
          <a:bodyPr/>
          <a:lstStyle>
            <a:lvl1pPr>
              <a:defRPr/>
            </a:lvl1pPr>
          </a:lstStyle>
          <a:p>
            <a:pPr>
              <a:defRPr/>
            </a:pPr>
            <a:endParaRPr lang="th-TH"/>
          </a:p>
        </p:txBody>
      </p:sp>
      <p:sp>
        <p:nvSpPr>
          <p:cNvPr id="6" name="Slide Number Placeholder 5"/>
          <p:cNvSpPr>
            <a:spLocks noGrp="1"/>
          </p:cNvSpPr>
          <p:nvPr>
            <p:ph type="sldNum" sz="quarter" idx="12"/>
          </p:nvPr>
        </p:nvSpPr>
        <p:spPr/>
        <p:txBody>
          <a:bodyPr/>
          <a:lstStyle>
            <a:lvl1pPr>
              <a:defRPr/>
            </a:lvl1pPr>
          </a:lstStyle>
          <a:p>
            <a:pPr>
              <a:defRPr/>
            </a:pPr>
            <a:fld id="{7D039D8E-CEB8-4270-A956-6524A4F191E9}" type="slidenum">
              <a:rPr lang="th-TH"/>
              <a:pPr>
                <a:defRPr/>
              </a:pPr>
              <a:t>‹#›</a:t>
            </a:fld>
            <a:endParaRPr lang="th-TH"/>
          </a:p>
        </p:txBody>
      </p:sp>
    </p:spTree>
  </p:cSld>
  <p:clrMapOvr>
    <a:masterClrMapping/>
  </p:clrMapOvr>
  <p:transition>
    <p:wipe dir="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ชื่อเรื่องและเนื้อหา">
    <p:spTree>
      <p:nvGrpSpPr>
        <p:cNvPr id="1" name=""/>
        <p:cNvGrpSpPr/>
        <p:nvPr/>
      </p:nvGrpSpPr>
      <p:grpSpPr>
        <a:xfrm>
          <a:off x="0" y="0"/>
          <a:ext cx="0" cy="0"/>
          <a:chOff x="0" y="0"/>
          <a:chExt cx="0" cy="0"/>
        </a:xfrm>
      </p:grpSpPr>
      <p:sp>
        <p:nvSpPr>
          <p:cNvPr id="2" name="ชื่อเรื่อง 1"/>
          <p:cNvSpPr>
            <a:spLocks noGrp="1"/>
          </p:cNvSpPr>
          <p:nvPr>
            <p:ph type="title"/>
          </p:nvPr>
        </p:nvSpPr>
        <p:spPr/>
        <p:txBody>
          <a:bodyPr/>
          <a:lstStyle/>
          <a:p>
            <a:r>
              <a:rPr lang="th-TH" smtClean="0"/>
              <a:t>คลิกเพื่อแก้ไขลักษณะชื่อเรื่องต้นแบบ</a:t>
            </a:r>
            <a:endParaRPr lang="th-TH"/>
          </a:p>
        </p:txBody>
      </p:sp>
      <p:sp>
        <p:nvSpPr>
          <p:cNvPr id="3" name="ตัวยึดเนื้อหา 2"/>
          <p:cNvSpPr>
            <a:spLocks noGrp="1"/>
          </p:cNvSpPr>
          <p:nvPr>
            <p:ph idx="1"/>
          </p:nvPr>
        </p:nvSpPr>
        <p:spPr/>
        <p:txBody>
          <a:bodyPr/>
          <a:lstStyle/>
          <a:p>
            <a:pPr lvl="0"/>
            <a:r>
              <a:rPr lang="th-TH" smtClean="0"/>
              <a:t>คลิกเพื่อแก้ไขลักษณะของข้อความต้นแบบ</a:t>
            </a:r>
          </a:p>
          <a:p>
            <a:pPr lvl="1"/>
            <a:r>
              <a:rPr lang="th-TH" smtClean="0"/>
              <a:t>ระดับที่สอง</a:t>
            </a:r>
          </a:p>
          <a:p>
            <a:pPr lvl="2"/>
            <a:r>
              <a:rPr lang="th-TH" smtClean="0"/>
              <a:t>ระดับที่สาม</a:t>
            </a:r>
          </a:p>
          <a:p>
            <a:pPr lvl="3"/>
            <a:r>
              <a:rPr lang="th-TH" smtClean="0"/>
              <a:t>ระดับที่สี่</a:t>
            </a:r>
          </a:p>
          <a:p>
            <a:pPr lvl="4"/>
            <a:r>
              <a:rPr lang="th-TH" smtClean="0"/>
              <a:t>ระดับที่ห้า</a:t>
            </a:r>
            <a:endParaRPr lang="th-TH"/>
          </a:p>
        </p:txBody>
      </p:sp>
      <p:sp>
        <p:nvSpPr>
          <p:cNvPr id="4" name="ตัวยึดวันที่ 3"/>
          <p:cNvSpPr>
            <a:spLocks noGrp="1"/>
          </p:cNvSpPr>
          <p:nvPr>
            <p:ph type="dt" sz="half" idx="10"/>
          </p:nvPr>
        </p:nvSpPr>
        <p:spPr/>
        <p:txBody>
          <a:bodyPr/>
          <a:lstStyle/>
          <a:p>
            <a:fld id="{3F5F293D-20BF-487A-BFA7-792ABC73B8A5}" type="datetimeFigureOut">
              <a:rPr lang="th-TH" smtClean="0"/>
              <a:pPr/>
              <a:t>13/03/65</a:t>
            </a:fld>
            <a:endParaRPr lang="th-TH"/>
          </a:p>
        </p:txBody>
      </p:sp>
      <p:sp>
        <p:nvSpPr>
          <p:cNvPr id="5" name="ตัวยึดท้ายกระดาษ 4"/>
          <p:cNvSpPr>
            <a:spLocks noGrp="1"/>
          </p:cNvSpPr>
          <p:nvPr>
            <p:ph type="ftr" sz="quarter" idx="11"/>
          </p:nvPr>
        </p:nvSpPr>
        <p:spPr/>
        <p:txBody>
          <a:bodyPr/>
          <a:lstStyle/>
          <a:p>
            <a:endParaRPr lang="th-TH"/>
          </a:p>
        </p:txBody>
      </p:sp>
      <p:sp>
        <p:nvSpPr>
          <p:cNvPr id="6" name="ตัวยึดหมายเลขภาพนิ่ง 5"/>
          <p:cNvSpPr>
            <a:spLocks noGrp="1"/>
          </p:cNvSpPr>
          <p:nvPr>
            <p:ph type="sldNum" sz="quarter" idx="12"/>
          </p:nvPr>
        </p:nvSpPr>
        <p:spPr/>
        <p:txBody>
          <a:bodyPr/>
          <a:lstStyle/>
          <a:p>
            <a:fld id="{61DCBBE1-314B-45E7-A14D-E54A756E973C}" type="slidenum">
              <a:rPr lang="th-TH" smtClean="0"/>
              <a:pPr/>
              <a:t>‹#›</a:t>
            </a:fld>
            <a:endParaRPr lang="th-TH"/>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ส่วนหัวของส่วน">
    <p:spTree>
      <p:nvGrpSpPr>
        <p:cNvPr id="1" name=""/>
        <p:cNvGrpSpPr/>
        <p:nvPr/>
      </p:nvGrpSpPr>
      <p:grpSpPr>
        <a:xfrm>
          <a:off x="0" y="0"/>
          <a:ext cx="0" cy="0"/>
          <a:chOff x="0" y="0"/>
          <a:chExt cx="0" cy="0"/>
        </a:xfrm>
      </p:grpSpPr>
      <p:sp>
        <p:nvSpPr>
          <p:cNvPr id="2" name="ชื่อเรื่อง 1"/>
          <p:cNvSpPr>
            <a:spLocks noGrp="1"/>
          </p:cNvSpPr>
          <p:nvPr>
            <p:ph type="title"/>
          </p:nvPr>
        </p:nvSpPr>
        <p:spPr>
          <a:xfrm>
            <a:off x="722313" y="4406900"/>
            <a:ext cx="7772400" cy="1362075"/>
          </a:xfrm>
        </p:spPr>
        <p:txBody>
          <a:bodyPr anchor="t"/>
          <a:lstStyle>
            <a:lvl1pPr algn="l">
              <a:defRPr sz="4000" b="1" cap="all"/>
            </a:lvl1pPr>
          </a:lstStyle>
          <a:p>
            <a:r>
              <a:rPr lang="th-TH" smtClean="0"/>
              <a:t>คลิกเพื่อแก้ไขลักษณะชื่อเรื่องต้นแบบ</a:t>
            </a:r>
            <a:endParaRPr lang="th-TH"/>
          </a:p>
        </p:txBody>
      </p:sp>
      <p:sp>
        <p:nvSpPr>
          <p:cNvPr id="3" name="ตัวยึดข้อความ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h-TH" smtClean="0"/>
              <a:t>คลิกเพื่อแก้ไขลักษณะของข้อความต้นแบบ</a:t>
            </a:r>
          </a:p>
        </p:txBody>
      </p:sp>
      <p:sp>
        <p:nvSpPr>
          <p:cNvPr id="4" name="ตัวยึดวันที่ 3"/>
          <p:cNvSpPr>
            <a:spLocks noGrp="1"/>
          </p:cNvSpPr>
          <p:nvPr>
            <p:ph type="dt" sz="half" idx="10"/>
          </p:nvPr>
        </p:nvSpPr>
        <p:spPr/>
        <p:txBody>
          <a:bodyPr/>
          <a:lstStyle/>
          <a:p>
            <a:fld id="{3F5F293D-20BF-487A-BFA7-792ABC73B8A5}" type="datetimeFigureOut">
              <a:rPr lang="th-TH" smtClean="0"/>
              <a:pPr/>
              <a:t>13/03/65</a:t>
            </a:fld>
            <a:endParaRPr lang="th-TH"/>
          </a:p>
        </p:txBody>
      </p:sp>
      <p:sp>
        <p:nvSpPr>
          <p:cNvPr id="5" name="ตัวยึดท้ายกระดาษ 4"/>
          <p:cNvSpPr>
            <a:spLocks noGrp="1"/>
          </p:cNvSpPr>
          <p:nvPr>
            <p:ph type="ftr" sz="quarter" idx="11"/>
          </p:nvPr>
        </p:nvSpPr>
        <p:spPr/>
        <p:txBody>
          <a:bodyPr/>
          <a:lstStyle/>
          <a:p>
            <a:endParaRPr lang="th-TH"/>
          </a:p>
        </p:txBody>
      </p:sp>
      <p:sp>
        <p:nvSpPr>
          <p:cNvPr id="6" name="ตัวยึดหมายเลขภาพนิ่ง 5"/>
          <p:cNvSpPr>
            <a:spLocks noGrp="1"/>
          </p:cNvSpPr>
          <p:nvPr>
            <p:ph type="sldNum" sz="quarter" idx="12"/>
          </p:nvPr>
        </p:nvSpPr>
        <p:spPr/>
        <p:txBody>
          <a:bodyPr/>
          <a:lstStyle/>
          <a:p>
            <a:fld id="{61DCBBE1-314B-45E7-A14D-E54A756E973C}" type="slidenum">
              <a:rPr lang="th-TH" smtClean="0"/>
              <a:pPr/>
              <a:t>‹#›</a:t>
            </a:fld>
            <a:endParaRPr lang="th-TH"/>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เนื้อหา 2 ส่วน">
    <p:spTree>
      <p:nvGrpSpPr>
        <p:cNvPr id="1" name=""/>
        <p:cNvGrpSpPr/>
        <p:nvPr/>
      </p:nvGrpSpPr>
      <p:grpSpPr>
        <a:xfrm>
          <a:off x="0" y="0"/>
          <a:ext cx="0" cy="0"/>
          <a:chOff x="0" y="0"/>
          <a:chExt cx="0" cy="0"/>
        </a:xfrm>
      </p:grpSpPr>
      <p:sp>
        <p:nvSpPr>
          <p:cNvPr id="2" name="ชื่อเรื่อง 1"/>
          <p:cNvSpPr>
            <a:spLocks noGrp="1"/>
          </p:cNvSpPr>
          <p:nvPr>
            <p:ph type="title"/>
          </p:nvPr>
        </p:nvSpPr>
        <p:spPr/>
        <p:txBody>
          <a:bodyPr/>
          <a:lstStyle/>
          <a:p>
            <a:r>
              <a:rPr lang="th-TH" smtClean="0"/>
              <a:t>คลิกเพื่อแก้ไขลักษณะชื่อเรื่องต้นแบบ</a:t>
            </a:r>
            <a:endParaRPr lang="th-TH"/>
          </a:p>
        </p:txBody>
      </p:sp>
      <p:sp>
        <p:nvSpPr>
          <p:cNvPr id="3" name="ตัวยึดเนื้อหา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h-TH" smtClean="0"/>
              <a:t>คลิกเพื่อแก้ไขลักษณะของข้อความต้นแบบ</a:t>
            </a:r>
          </a:p>
          <a:p>
            <a:pPr lvl="1"/>
            <a:r>
              <a:rPr lang="th-TH" smtClean="0"/>
              <a:t>ระดับที่สอง</a:t>
            </a:r>
          </a:p>
          <a:p>
            <a:pPr lvl="2"/>
            <a:r>
              <a:rPr lang="th-TH" smtClean="0"/>
              <a:t>ระดับที่สาม</a:t>
            </a:r>
          </a:p>
          <a:p>
            <a:pPr lvl="3"/>
            <a:r>
              <a:rPr lang="th-TH" smtClean="0"/>
              <a:t>ระดับที่สี่</a:t>
            </a:r>
          </a:p>
          <a:p>
            <a:pPr lvl="4"/>
            <a:r>
              <a:rPr lang="th-TH" smtClean="0"/>
              <a:t>ระดับที่ห้า</a:t>
            </a:r>
            <a:endParaRPr lang="th-TH"/>
          </a:p>
        </p:txBody>
      </p:sp>
      <p:sp>
        <p:nvSpPr>
          <p:cNvPr id="4" name="ตัวยึดเนื้อหา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h-TH" smtClean="0"/>
              <a:t>คลิกเพื่อแก้ไขลักษณะของข้อความต้นแบบ</a:t>
            </a:r>
          </a:p>
          <a:p>
            <a:pPr lvl="1"/>
            <a:r>
              <a:rPr lang="th-TH" smtClean="0"/>
              <a:t>ระดับที่สอง</a:t>
            </a:r>
          </a:p>
          <a:p>
            <a:pPr lvl="2"/>
            <a:r>
              <a:rPr lang="th-TH" smtClean="0"/>
              <a:t>ระดับที่สาม</a:t>
            </a:r>
          </a:p>
          <a:p>
            <a:pPr lvl="3"/>
            <a:r>
              <a:rPr lang="th-TH" smtClean="0"/>
              <a:t>ระดับที่สี่</a:t>
            </a:r>
          </a:p>
          <a:p>
            <a:pPr lvl="4"/>
            <a:r>
              <a:rPr lang="th-TH" smtClean="0"/>
              <a:t>ระดับที่ห้า</a:t>
            </a:r>
            <a:endParaRPr lang="th-TH"/>
          </a:p>
        </p:txBody>
      </p:sp>
      <p:sp>
        <p:nvSpPr>
          <p:cNvPr id="5" name="ตัวยึดวันที่ 4"/>
          <p:cNvSpPr>
            <a:spLocks noGrp="1"/>
          </p:cNvSpPr>
          <p:nvPr>
            <p:ph type="dt" sz="half" idx="10"/>
          </p:nvPr>
        </p:nvSpPr>
        <p:spPr/>
        <p:txBody>
          <a:bodyPr/>
          <a:lstStyle/>
          <a:p>
            <a:fld id="{3F5F293D-20BF-487A-BFA7-792ABC73B8A5}" type="datetimeFigureOut">
              <a:rPr lang="th-TH" smtClean="0"/>
              <a:pPr/>
              <a:t>13/03/65</a:t>
            </a:fld>
            <a:endParaRPr lang="th-TH"/>
          </a:p>
        </p:txBody>
      </p:sp>
      <p:sp>
        <p:nvSpPr>
          <p:cNvPr id="6" name="ตัวยึดท้ายกระดาษ 5"/>
          <p:cNvSpPr>
            <a:spLocks noGrp="1"/>
          </p:cNvSpPr>
          <p:nvPr>
            <p:ph type="ftr" sz="quarter" idx="11"/>
          </p:nvPr>
        </p:nvSpPr>
        <p:spPr/>
        <p:txBody>
          <a:bodyPr/>
          <a:lstStyle/>
          <a:p>
            <a:endParaRPr lang="th-TH"/>
          </a:p>
        </p:txBody>
      </p:sp>
      <p:sp>
        <p:nvSpPr>
          <p:cNvPr id="7" name="ตัวยึดหมายเลขภาพนิ่ง 6"/>
          <p:cNvSpPr>
            <a:spLocks noGrp="1"/>
          </p:cNvSpPr>
          <p:nvPr>
            <p:ph type="sldNum" sz="quarter" idx="12"/>
          </p:nvPr>
        </p:nvSpPr>
        <p:spPr/>
        <p:txBody>
          <a:bodyPr/>
          <a:lstStyle/>
          <a:p>
            <a:fld id="{61DCBBE1-314B-45E7-A14D-E54A756E973C}" type="slidenum">
              <a:rPr lang="th-TH" smtClean="0"/>
              <a:pPr/>
              <a:t>‹#›</a:t>
            </a:fld>
            <a:endParaRPr lang="th-TH"/>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การเปรียบเทียบ">
    <p:spTree>
      <p:nvGrpSpPr>
        <p:cNvPr id="1" name=""/>
        <p:cNvGrpSpPr/>
        <p:nvPr/>
      </p:nvGrpSpPr>
      <p:grpSpPr>
        <a:xfrm>
          <a:off x="0" y="0"/>
          <a:ext cx="0" cy="0"/>
          <a:chOff x="0" y="0"/>
          <a:chExt cx="0" cy="0"/>
        </a:xfrm>
      </p:grpSpPr>
      <p:sp>
        <p:nvSpPr>
          <p:cNvPr id="2" name="ชื่อเรื่อง 1"/>
          <p:cNvSpPr>
            <a:spLocks noGrp="1"/>
          </p:cNvSpPr>
          <p:nvPr>
            <p:ph type="title"/>
          </p:nvPr>
        </p:nvSpPr>
        <p:spPr/>
        <p:txBody>
          <a:bodyPr/>
          <a:lstStyle>
            <a:lvl1pPr>
              <a:defRPr/>
            </a:lvl1pPr>
          </a:lstStyle>
          <a:p>
            <a:r>
              <a:rPr lang="th-TH" smtClean="0"/>
              <a:t>คลิกเพื่อแก้ไขลักษณะชื่อเรื่องต้นแบบ</a:t>
            </a:r>
            <a:endParaRPr lang="th-TH"/>
          </a:p>
        </p:txBody>
      </p:sp>
      <p:sp>
        <p:nvSpPr>
          <p:cNvPr id="3" name="ตัวยึดข้อความ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h-TH" smtClean="0"/>
              <a:t>คลิกเพื่อแก้ไขลักษณะของข้อความต้นแบบ</a:t>
            </a:r>
          </a:p>
        </p:txBody>
      </p:sp>
      <p:sp>
        <p:nvSpPr>
          <p:cNvPr id="4" name="ตัวยึดเนื้อหา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h-TH" smtClean="0"/>
              <a:t>คลิกเพื่อแก้ไขลักษณะของข้อความต้นแบบ</a:t>
            </a:r>
          </a:p>
          <a:p>
            <a:pPr lvl="1"/>
            <a:r>
              <a:rPr lang="th-TH" smtClean="0"/>
              <a:t>ระดับที่สอง</a:t>
            </a:r>
          </a:p>
          <a:p>
            <a:pPr lvl="2"/>
            <a:r>
              <a:rPr lang="th-TH" smtClean="0"/>
              <a:t>ระดับที่สาม</a:t>
            </a:r>
          </a:p>
          <a:p>
            <a:pPr lvl="3"/>
            <a:r>
              <a:rPr lang="th-TH" smtClean="0"/>
              <a:t>ระดับที่สี่</a:t>
            </a:r>
          </a:p>
          <a:p>
            <a:pPr lvl="4"/>
            <a:r>
              <a:rPr lang="th-TH" smtClean="0"/>
              <a:t>ระดับที่ห้า</a:t>
            </a:r>
            <a:endParaRPr lang="th-TH"/>
          </a:p>
        </p:txBody>
      </p:sp>
      <p:sp>
        <p:nvSpPr>
          <p:cNvPr id="5" name="ตัวยึดข้อความ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h-TH" smtClean="0"/>
              <a:t>คลิกเพื่อแก้ไขลักษณะของข้อความต้นแบบ</a:t>
            </a:r>
          </a:p>
        </p:txBody>
      </p:sp>
      <p:sp>
        <p:nvSpPr>
          <p:cNvPr id="6" name="ตัวยึดเนื้อหา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h-TH" smtClean="0"/>
              <a:t>คลิกเพื่อแก้ไขลักษณะของข้อความต้นแบบ</a:t>
            </a:r>
          </a:p>
          <a:p>
            <a:pPr lvl="1"/>
            <a:r>
              <a:rPr lang="th-TH" smtClean="0"/>
              <a:t>ระดับที่สอง</a:t>
            </a:r>
          </a:p>
          <a:p>
            <a:pPr lvl="2"/>
            <a:r>
              <a:rPr lang="th-TH" smtClean="0"/>
              <a:t>ระดับที่สาม</a:t>
            </a:r>
          </a:p>
          <a:p>
            <a:pPr lvl="3"/>
            <a:r>
              <a:rPr lang="th-TH" smtClean="0"/>
              <a:t>ระดับที่สี่</a:t>
            </a:r>
          </a:p>
          <a:p>
            <a:pPr lvl="4"/>
            <a:r>
              <a:rPr lang="th-TH" smtClean="0"/>
              <a:t>ระดับที่ห้า</a:t>
            </a:r>
            <a:endParaRPr lang="th-TH"/>
          </a:p>
        </p:txBody>
      </p:sp>
      <p:sp>
        <p:nvSpPr>
          <p:cNvPr id="7" name="ตัวยึดวันที่ 6"/>
          <p:cNvSpPr>
            <a:spLocks noGrp="1"/>
          </p:cNvSpPr>
          <p:nvPr>
            <p:ph type="dt" sz="half" idx="10"/>
          </p:nvPr>
        </p:nvSpPr>
        <p:spPr/>
        <p:txBody>
          <a:bodyPr/>
          <a:lstStyle/>
          <a:p>
            <a:fld id="{3F5F293D-20BF-487A-BFA7-792ABC73B8A5}" type="datetimeFigureOut">
              <a:rPr lang="th-TH" smtClean="0"/>
              <a:pPr/>
              <a:t>13/03/65</a:t>
            </a:fld>
            <a:endParaRPr lang="th-TH"/>
          </a:p>
        </p:txBody>
      </p:sp>
      <p:sp>
        <p:nvSpPr>
          <p:cNvPr id="8" name="ตัวยึดท้ายกระดาษ 7"/>
          <p:cNvSpPr>
            <a:spLocks noGrp="1"/>
          </p:cNvSpPr>
          <p:nvPr>
            <p:ph type="ftr" sz="quarter" idx="11"/>
          </p:nvPr>
        </p:nvSpPr>
        <p:spPr/>
        <p:txBody>
          <a:bodyPr/>
          <a:lstStyle/>
          <a:p>
            <a:endParaRPr lang="th-TH"/>
          </a:p>
        </p:txBody>
      </p:sp>
      <p:sp>
        <p:nvSpPr>
          <p:cNvPr id="9" name="ตัวยึดหมายเลขภาพนิ่ง 8"/>
          <p:cNvSpPr>
            <a:spLocks noGrp="1"/>
          </p:cNvSpPr>
          <p:nvPr>
            <p:ph type="sldNum" sz="quarter" idx="12"/>
          </p:nvPr>
        </p:nvSpPr>
        <p:spPr/>
        <p:txBody>
          <a:bodyPr/>
          <a:lstStyle/>
          <a:p>
            <a:fld id="{61DCBBE1-314B-45E7-A14D-E54A756E973C}" type="slidenum">
              <a:rPr lang="th-TH" smtClean="0"/>
              <a:pPr/>
              <a:t>‹#›</a:t>
            </a:fld>
            <a:endParaRPr lang="th-TH"/>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เฉพาะชื่อเรื่อง">
    <p:spTree>
      <p:nvGrpSpPr>
        <p:cNvPr id="1" name=""/>
        <p:cNvGrpSpPr/>
        <p:nvPr/>
      </p:nvGrpSpPr>
      <p:grpSpPr>
        <a:xfrm>
          <a:off x="0" y="0"/>
          <a:ext cx="0" cy="0"/>
          <a:chOff x="0" y="0"/>
          <a:chExt cx="0" cy="0"/>
        </a:xfrm>
      </p:grpSpPr>
      <p:sp>
        <p:nvSpPr>
          <p:cNvPr id="2" name="ชื่อเรื่อง 1"/>
          <p:cNvSpPr>
            <a:spLocks noGrp="1"/>
          </p:cNvSpPr>
          <p:nvPr>
            <p:ph type="title"/>
          </p:nvPr>
        </p:nvSpPr>
        <p:spPr/>
        <p:txBody>
          <a:bodyPr/>
          <a:lstStyle/>
          <a:p>
            <a:r>
              <a:rPr lang="th-TH" smtClean="0"/>
              <a:t>คลิกเพื่อแก้ไขลักษณะชื่อเรื่องต้นแบบ</a:t>
            </a:r>
            <a:endParaRPr lang="th-TH"/>
          </a:p>
        </p:txBody>
      </p:sp>
      <p:sp>
        <p:nvSpPr>
          <p:cNvPr id="3" name="ตัวยึดวันที่ 2"/>
          <p:cNvSpPr>
            <a:spLocks noGrp="1"/>
          </p:cNvSpPr>
          <p:nvPr>
            <p:ph type="dt" sz="half" idx="10"/>
          </p:nvPr>
        </p:nvSpPr>
        <p:spPr/>
        <p:txBody>
          <a:bodyPr/>
          <a:lstStyle/>
          <a:p>
            <a:fld id="{3F5F293D-20BF-487A-BFA7-792ABC73B8A5}" type="datetimeFigureOut">
              <a:rPr lang="th-TH" smtClean="0"/>
              <a:pPr/>
              <a:t>13/03/65</a:t>
            </a:fld>
            <a:endParaRPr lang="th-TH"/>
          </a:p>
        </p:txBody>
      </p:sp>
      <p:sp>
        <p:nvSpPr>
          <p:cNvPr id="4" name="ตัวยึดท้ายกระดาษ 3"/>
          <p:cNvSpPr>
            <a:spLocks noGrp="1"/>
          </p:cNvSpPr>
          <p:nvPr>
            <p:ph type="ftr" sz="quarter" idx="11"/>
          </p:nvPr>
        </p:nvSpPr>
        <p:spPr/>
        <p:txBody>
          <a:bodyPr/>
          <a:lstStyle/>
          <a:p>
            <a:endParaRPr lang="th-TH"/>
          </a:p>
        </p:txBody>
      </p:sp>
      <p:sp>
        <p:nvSpPr>
          <p:cNvPr id="5" name="ตัวยึดหมายเลขภาพนิ่ง 4"/>
          <p:cNvSpPr>
            <a:spLocks noGrp="1"/>
          </p:cNvSpPr>
          <p:nvPr>
            <p:ph type="sldNum" sz="quarter" idx="12"/>
          </p:nvPr>
        </p:nvSpPr>
        <p:spPr/>
        <p:txBody>
          <a:bodyPr/>
          <a:lstStyle/>
          <a:p>
            <a:fld id="{61DCBBE1-314B-45E7-A14D-E54A756E973C}" type="slidenum">
              <a:rPr lang="th-TH" smtClean="0"/>
              <a:pPr/>
              <a:t>‹#›</a:t>
            </a:fld>
            <a:endParaRPr lang="th-TH"/>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ว่างเปล่า">
    <p:spTree>
      <p:nvGrpSpPr>
        <p:cNvPr id="1" name=""/>
        <p:cNvGrpSpPr/>
        <p:nvPr/>
      </p:nvGrpSpPr>
      <p:grpSpPr>
        <a:xfrm>
          <a:off x="0" y="0"/>
          <a:ext cx="0" cy="0"/>
          <a:chOff x="0" y="0"/>
          <a:chExt cx="0" cy="0"/>
        </a:xfrm>
      </p:grpSpPr>
      <p:sp>
        <p:nvSpPr>
          <p:cNvPr id="2" name="ตัวยึดวันที่ 1"/>
          <p:cNvSpPr>
            <a:spLocks noGrp="1"/>
          </p:cNvSpPr>
          <p:nvPr>
            <p:ph type="dt" sz="half" idx="10"/>
          </p:nvPr>
        </p:nvSpPr>
        <p:spPr/>
        <p:txBody>
          <a:bodyPr/>
          <a:lstStyle/>
          <a:p>
            <a:fld id="{3F5F293D-20BF-487A-BFA7-792ABC73B8A5}" type="datetimeFigureOut">
              <a:rPr lang="th-TH" smtClean="0"/>
              <a:pPr/>
              <a:t>13/03/65</a:t>
            </a:fld>
            <a:endParaRPr lang="th-TH"/>
          </a:p>
        </p:txBody>
      </p:sp>
      <p:sp>
        <p:nvSpPr>
          <p:cNvPr id="3" name="ตัวยึดท้ายกระดาษ 2"/>
          <p:cNvSpPr>
            <a:spLocks noGrp="1"/>
          </p:cNvSpPr>
          <p:nvPr>
            <p:ph type="ftr" sz="quarter" idx="11"/>
          </p:nvPr>
        </p:nvSpPr>
        <p:spPr/>
        <p:txBody>
          <a:bodyPr/>
          <a:lstStyle/>
          <a:p>
            <a:endParaRPr lang="th-TH"/>
          </a:p>
        </p:txBody>
      </p:sp>
      <p:sp>
        <p:nvSpPr>
          <p:cNvPr id="4" name="ตัวยึดหมายเลขภาพนิ่ง 3"/>
          <p:cNvSpPr>
            <a:spLocks noGrp="1"/>
          </p:cNvSpPr>
          <p:nvPr>
            <p:ph type="sldNum" sz="quarter" idx="12"/>
          </p:nvPr>
        </p:nvSpPr>
        <p:spPr/>
        <p:txBody>
          <a:bodyPr/>
          <a:lstStyle/>
          <a:p>
            <a:fld id="{61DCBBE1-314B-45E7-A14D-E54A756E973C}" type="slidenum">
              <a:rPr lang="th-TH" smtClean="0"/>
              <a:pPr/>
              <a:t>‹#›</a:t>
            </a:fld>
            <a:endParaRPr lang="th-TH"/>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เนื้อหาพร้อมคำอธิบายภาพ">
    <p:spTree>
      <p:nvGrpSpPr>
        <p:cNvPr id="1" name=""/>
        <p:cNvGrpSpPr/>
        <p:nvPr/>
      </p:nvGrpSpPr>
      <p:grpSpPr>
        <a:xfrm>
          <a:off x="0" y="0"/>
          <a:ext cx="0" cy="0"/>
          <a:chOff x="0" y="0"/>
          <a:chExt cx="0" cy="0"/>
        </a:xfrm>
      </p:grpSpPr>
      <p:sp>
        <p:nvSpPr>
          <p:cNvPr id="2" name="ชื่อเรื่อง 1"/>
          <p:cNvSpPr>
            <a:spLocks noGrp="1"/>
          </p:cNvSpPr>
          <p:nvPr>
            <p:ph type="title"/>
          </p:nvPr>
        </p:nvSpPr>
        <p:spPr>
          <a:xfrm>
            <a:off x="457200" y="273050"/>
            <a:ext cx="3008313" cy="1162050"/>
          </a:xfrm>
        </p:spPr>
        <p:txBody>
          <a:bodyPr anchor="b"/>
          <a:lstStyle>
            <a:lvl1pPr algn="l">
              <a:defRPr sz="2000" b="1"/>
            </a:lvl1pPr>
          </a:lstStyle>
          <a:p>
            <a:r>
              <a:rPr lang="th-TH" smtClean="0"/>
              <a:t>คลิกเพื่อแก้ไขลักษณะชื่อเรื่องต้นแบบ</a:t>
            </a:r>
            <a:endParaRPr lang="th-TH"/>
          </a:p>
        </p:txBody>
      </p:sp>
      <p:sp>
        <p:nvSpPr>
          <p:cNvPr id="3" name="ตัวยึดเนื้อหา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h-TH" smtClean="0"/>
              <a:t>คลิกเพื่อแก้ไขลักษณะของข้อความต้นแบบ</a:t>
            </a:r>
          </a:p>
          <a:p>
            <a:pPr lvl="1"/>
            <a:r>
              <a:rPr lang="th-TH" smtClean="0"/>
              <a:t>ระดับที่สอง</a:t>
            </a:r>
          </a:p>
          <a:p>
            <a:pPr lvl="2"/>
            <a:r>
              <a:rPr lang="th-TH" smtClean="0"/>
              <a:t>ระดับที่สาม</a:t>
            </a:r>
          </a:p>
          <a:p>
            <a:pPr lvl="3"/>
            <a:r>
              <a:rPr lang="th-TH" smtClean="0"/>
              <a:t>ระดับที่สี่</a:t>
            </a:r>
          </a:p>
          <a:p>
            <a:pPr lvl="4"/>
            <a:r>
              <a:rPr lang="th-TH" smtClean="0"/>
              <a:t>ระดับที่ห้า</a:t>
            </a:r>
            <a:endParaRPr lang="th-TH"/>
          </a:p>
        </p:txBody>
      </p:sp>
      <p:sp>
        <p:nvSpPr>
          <p:cNvPr id="4" name="ตัวยึดข้อความ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h-TH" smtClean="0"/>
              <a:t>คลิกเพื่อแก้ไขลักษณะของข้อความต้นแบบ</a:t>
            </a:r>
          </a:p>
        </p:txBody>
      </p:sp>
      <p:sp>
        <p:nvSpPr>
          <p:cNvPr id="5" name="ตัวยึดวันที่ 4"/>
          <p:cNvSpPr>
            <a:spLocks noGrp="1"/>
          </p:cNvSpPr>
          <p:nvPr>
            <p:ph type="dt" sz="half" idx="10"/>
          </p:nvPr>
        </p:nvSpPr>
        <p:spPr/>
        <p:txBody>
          <a:bodyPr/>
          <a:lstStyle/>
          <a:p>
            <a:fld id="{3F5F293D-20BF-487A-BFA7-792ABC73B8A5}" type="datetimeFigureOut">
              <a:rPr lang="th-TH" smtClean="0"/>
              <a:pPr/>
              <a:t>13/03/65</a:t>
            </a:fld>
            <a:endParaRPr lang="th-TH"/>
          </a:p>
        </p:txBody>
      </p:sp>
      <p:sp>
        <p:nvSpPr>
          <p:cNvPr id="6" name="ตัวยึดท้ายกระดาษ 5"/>
          <p:cNvSpPr>
            <a:spLocks noGrp="1"/>
          </p:cNvSpPr>
          <p:nvPr>
            <p:ph type="ftr" sz="quarter" idx="11"/>
          </p:nvPr>
        </p:nvSpPr>
        <p:spPr/>
        <p:txBody>
          <a:bodyPr/>
          <a:lstStyle/>
          <a:p>
            <a:endParaRPr lang="th-TH"/>
          </a:p>
        </p:txBody>
      </p:sp>
      <p:sp>
        <p:nvSpPr>
          <p:cNvPr id="7" name="ตัวยึดหมายเลขภาพนิ่ง 6"/>
          <p:cNvSpPr>
            <a:spLocks noGrp="1"/>
          </p:cNvSpPr>
          <p:nvPr>
            <p:ph type="sldNum" sz="quarter" idx="12"/>
          </p:nvPr>
        </p:nvSpPr>
        <p:spPr/>
        <p:txBody>
          <a:bodyPr/>
          <a:lstStyle/>
          <a:p>
            <a:fld id="{61DCBBE1-314B-45E7-A14D-E54A756E973C}" type="slidenum">
              <a:rPr lang="th-TH" smtClean="0"/>
              <a:pPr/>
              <a:t>‹#›</a:t>
            </a:fld>
            <a:endParaRPr lang="th-TH"/>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รูปภาพพร้อมคำอธิบายภาพ">
    <p:spTree>
      <p:nvGrpSpPr>
        <p:cNvPr id="1" name=""/>
        <p:cNvGrpSpPr/>
        <p:nvPr/>
      </p:nvGrpSpPr>
      <p:grpSpPr>
        <a:xfrm>
          <a:off x="0" y="0"/>
          <a:ext cx="0" cy="0"/>
          <a:chOff x="0" y="0"/>
          <a:chExt cx="0" cy="0"/>
        </a:xfrm>
      </p:grpSpPr>
      <p:sp>
        <p:nvSpPr>
          <p:cNvPr id="2" name="ชื่อเรื่อง 1"/>
          <p:cNvSpPr>
            <a:spLocks noGrp="1"/>
          </p:cNvSpPr>
          <p:nvPr>
            <p:ph type="title"/>
          </p:nvPr>
        </p:nvSpPr>
        <p:spPr>
          <a:xfrm>
            <a:off x="1792288" y="4800600"/>
            <a:ext cx="5486400" cy="566738"/>
          </a:xfrm>
        </p:spPr>
        <p:txBody>
          <a:bodyPr anchor="b"/>
          <a:lstStyle>
            <a:lvl1pPr algn="l">
              <a:defRPr sz="2000" b="1"/>
            </a:lvl1pPr>
          </a:lstStyle>
          <a:p>
            <a:r>
              <a:rPr lang="th-TH" smtClean="0"/>
              <a:t>คลิกเพื่อแก้ไขลักษณะชื่อเรื่องต้นแบบ</a:t>
            </a:r>
            <a:endParaRPr lang="th-TH"/>
          </a:p>
        </p:txBody>
      </p:sp>
      <p:sp>
        <p:nvSpPr>
          <p:cNvPr id="3" name="ตัวยึดรูปภาพ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h-TH"/>
          </a:p>
        </p:txBody>
      </p:sp>
      <p:sp>
        <p:nvSpPr>
          <p:cNvPr id="4" name="ตัวยึดข้อความ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h-TH" smtClean="0"/>
              <a:t>คลิกเพื่อแก้ไขลักษณะของข้อความต้นแบบ</a:t>
            </a:r>
          </a:p>
        </p:txBody>
      </p:sp>
      <p:sp>
        <p:nvSpPr>
          <p:cNvPr id="5" name="ตัวยึดวันที่ 4"/>
          <p:cNvSpPr>
            <a:spLocks noGrp="1"/>
          </p:cNvSpPr>
          <p:nvPr>
            <p:ph type="dt" sz="half" idx="10"/>
          </p:nvPr>
        </p:nvSpPr>
        <p:spPr/>
        <p:txBody>
          <a:bodyPr/>
          <a:lstStyle/>
          <a:p>
            <a:fld id="{3F5F293D-20BF-487A-BFA7-792ABC73B8A5}" type="datetimeFigureOut">
              <a:rPr lang="th-TH" smtClean="0"/>
              <a:pPr/>
              <a:t>13/03/65</a:t>
            </a:fld>
            <a:endParaRPr lang="th-TH"/>
          </a:p>
        </p:txBody>
      </p:sp>
      <p:sp>
        <p:nvSpPr>
          <p:cNvPr id="6" name="ตัวยึดท้ายกระดาษ 5"/>
          <p:cNvSpPr>
            <a:spLocks noGrp="1"/>
          </p:cNvSpPr>
          <p:nvPr>
            <p:ph type="ftr" sz="quarter" idx="11"/>
          </p:nvPr>
        </p:nvSpPr>
        <p:spPr/>
        <p:txBody>
          <a:bodyPr/>
          <a:lstStyle/>
          <a:p>
            <a:endParaRPr lang="th-TH"/>
          </a:p>
        </p:txBody>
      </p:sp>
      <p:sp>
        <p:nvSpPr>
          <p:cNvPr id="7" name="ตัวยึดหมายเลขภาพนิ่ง 6"/>
          <p:cNvSpPr>
            <a:spLocks noGrp="1"/>
          </p:cNvSpPr>
          <p:nvPr>
            <p:ph type="sldNum" sz="quarter" idx="12"/>
          </p:nvPr>
        </p:nvSpPr>
        <p:spPr/>
        <p:txBody>
          <a:bodyPr/>
          <a:lstStyle/>
          <a:p>
            <a:fld id="{61DCBBE1-314B-45E7-A14D-E54A756E973C}" type="slidenum">
              <a:rPr lang="th-TH" smtClean="0"/>
              <a:pPr/>
              <a:t>‹#›</a:t>
            </a:fld>
            <a:endParaRPr lang="th-TH"/>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2" name="ตัวยึดชื่อเรื่อง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h-TH" smtClean="0"/>
              <a:t>คลิกเพื่อแก้ไขลักษณะชื่อเรื่องต้นแบบ</a:t>
            </a:r>
            <a:endParaRPr lang="th-TH"/>
          </a:p>
        </p:txBody>
      </p:sp>
      <p:sp>
        <p:nvSpPr>
          <p:cNvPr id="3" name="ตัวยึดข้อความ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h-TH" smtClean="0"/>
              <a:t>คลิกเพื่อแก้ไขลักษณะของข้อความต้นแบบ</a:t>
            </a:r>
          </a:p>
          <a:p>
            <a:pPr lvl="1"/>
            <a:r>
              <a:rPr lang="th-TH" smtClean="0"/>
              <a:t>ระดับที่สอง</a:t>
            </a:r>
          </a:p>
          <a:p>
            <a:pPr lvl="2"/>
            <a:r>
              <a:rPr lang="th-TH" smtClean="0"/>
              <a:t>ระดับที่สาม</a:t>
            </a:r>
          </a:p>
          <a:p>
            <a:pPr lvl="3"/>
            <a:r>
              <a:rPr lang="th-TH" smtClean="0"/>
              <a:t>ระดับที่สี่</a:t>
            </a:r>
          </a:p>
          <a:p>
            <a:pPr lvl="4"/>
            <a:r>
              <a:rPr lang="th-TH" smtClean="0"/>
              <a:t>ระดับที่ห้า</a:t>
            </a:r>
            <a:endParaRPr lang="th-TH"/>
          </a:p>
        </p:txBody>
      </p:sp>
      <p:sp>
        <p:nvSpPr>
          <p:cNvPr id="4" name="ตัวยึดวันที่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F5F293D-20BF-487A-BFA7-792ABC73B8A5}" type="datetimeFigureOut">
              <a:rPr lang="th-TH" smtClean="0"/>
              <a:pPr/>
              <a:t>13/03/65</a:t>
            </a:fld>
            <a:endParaRPr lang="th-TH"/>
          </a:p>
        </p:txBody>
      </p:sp>
      <p:sp>
        <p:nvSpPr>
          <p:cNvPr id="5" name="ตัวยึดท้ายกระดาษ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h-TH"/>
          </a:p>
        </p:txBody>
      </p:sp>
      <p:sp>
        <p:nvSpPr>
          <p:cNvPr id="6" name="ตัวยึดหมายเลขภาพนิ่ง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1DCBBE1-314B-45E7-A14D-E54A756E973C}" type="slidenum">
              <a:rPr lang="th-TH" smtClean="0"/>
              <a:pPr/>
              <a:t>‹#›</a:t>
            </a:fld>
            <a:endParaRPr lang="th-TH"/>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1"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h-TH"/>
      </a:defPPr>
      <a:lvl1pPr marL="0" algn="l" defTabSz="914400" rtl="0" eaLnBrk="1" latinLnBrk="0" hangingPunct="1">
        <a:defRPr sz="2800" kern="1200">
          <a:solidFill>
            <a:schemeClr val="tx1"/>
          </a:solidFill>
          <a:latin typeface="+mn-lt"/>
          <a:ea typeface="+mn-ea"/>
          <a:cs typeface="+mn-cs"/>
        </a:defRPr>
      </a:lvl1pPr>
      <a:lvl2pPr marL="457200" algn="l" defTabSz="914400" rtl="0" eaLnBrk="1" latinLnBrk="0" hangingPunct="1">
        <a:defRPr sz="2800" kern="1200">
          <a:solidFill>
            <a:schemeClr val="tx1"/>
          </a:solidFill>
          <a:latin typeface="+mn-lt"/>
          <a:ea typeface="+mn-ea"/>
          <a:cs typeface="+mn-cs"/>
        </a:defRPr>
      </a:lvl2pPr>
      <a:lvl3pPr marL="914400" algn="l" defTabSz="914400" rtl="0" eaLnBrk="1" latinLnBrk="0" hangingPunct="1">
        <a:defRPr sz="2800" kern="1200">
          <a:solidFill>
            <a:schemeClr val="tx1"/>
          </a:solidFill>
          <a:latin typeface="+mn-lt"/>
          <a:ea typeface="+mn-ea"/>
          <a:cs typeface="+mn-cs"/>
        </a:defRPr>
      </a:lvl3pPr>
      <a:lvl4pPr marL="1371600" algn="l" defTabSz="914400" rtl="0" eaLnBrk="1" latinLnBrk="0" hangingPunct="1">
        <a:defRPr sz="2800" kern="1200">
          <a:solidFill>
            <a:schemeClr val="tx1"/>
          </a:solidFill>
          <a:latin typeface="+mn-lt"/>
          <a:ea typeface="+mn-ea"/>
          <a:cs typeface="+mn-cs"/>
        </a:defRPr>
      </a:lvl4pPr>
      <a:lvl5pPr marL="1828800" algn="l" defTabSz="914400" rtl="0" eaLnBrk="1" latinLnBrk="0" hangingPunct="1">
        <a:defRPr sz="2800" kern="1200">
          <a:solidFill>
            <a:schemeClr val="tx1"/>
          </a:solidFill>
          <a:latin typeface="+mn-lt"/>
          <a:ea typeface="+mn-ea"/>
          <a:cs typeface="+mn-cs"/>
        </a:defRPr>
      </a:lvl5pPr>
      <a:lvl6pPr marL="2286000" algn="l" defTabSz="914400" rtl="0" eaLnBrk="1" latinLnBrk="0" hangingPunct="1">
        <a:defRPr sz="2800" kern="1200">
          <a:solidFill>
            <a:schemeClr val="tx1"/>
          </a:solidFill>
          <a:latin typeface="+mn-lt"/>
          <a:ea typeface="+mn-ea"/>
          <a:cs typeface="+mn-cs"/>
        </a:defRPr>
      </a:lvl6pPr>
      <a:lvl7pPr marL="2743200" algn="l" defTabSz="914400" rtl="0" eaLnBrk="1" latinLnBrk="0" hangingPunct="1">
        <a:defRPr sz="2800" kern="1200">
          <a:solidFill>
            <a:schemeClr val="tx1"/>
          </a:solidFill>
          <a:latin typeface="+mn-lt"/>
          <a:ea typeface="+mn-ea"/>
          <a:cs typeface="+mn-cs"/>
        </a:defRPr>
      </a:lvl7pPr>
      <a:lvl8pPr marL="3200400" algn="l" defTabSz="914400" rtl="0" eaLnBrk="1" latinLnBrk="0" hangingPunct="1">
        <a:defRPr sz="2800" kern="1200">
          <a:solidFill>
            <a:schemeClr val="tx1"/>
          </a:solidFill>
          <a:latin typeface="+mn-lt"/>
          <a:ea typeface="+mn-ea"/>
          <a:cs typeface="+mn-cs"/>
        </a:defRPr>
      </a:lvl8pPr>
      <a:lvl9pPr marL="3657600" algn="l" defTabSz="914400" rtl="0" eaLnBrk="1" latinLnBrk="0" hangingPunct="1">
        <a:defRPr sz="2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 Id="rId4" Type="http://schemas.microsoft.com/office/2007/relationships/hdphoto" Target="../media/hdphoto1.wdp"/></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 Id="rId4" Type="http://schemas.microsoft.com/office/2007/relationships/hdphoto" Target="../media/hdphoto1.wdp"/></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 Id="rId4" Type="http://schemas.microsoft.com/office/2007/relationships/hdphoto" Target="../media/hdphoto1.wdp"/></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slideLayout" Target="../slideLayouts/slideLayout12.xml"/><Relationship Id="rId1" Type="http://schemas.openxmlformats.org/officeDocument/2006/relationships/vmlDrawing" Target="../drawings/vmlDrawing1.vml"/><Relationship Id="rId4" Type="http://schemas.openxmlformats.org/officeDocument/2006/relationships/oleObject" Target="../embeddings/oleObject1.bin"/></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 Id="rId4" Type="http://schemas.microsoft.com/office/2007/relationships/hdphoto" Target="../media/hdphoto1.wdp"/></Relationships>
</file>

<file path=ppt/slides/_rels/slide5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3" Type="http://schemas.openxmlformats.org/officeDocument/2006/relationships/image" Target="../media/image12.gif"/><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3" Type="http://schemas.openxmlformats.org/officeDocument/2006/relationships/image" Target="../media/image14.wmf"/><Relationship Id="rId2" Type="http://schemas.openxmlformats.org/officeDocument/2006/relationships/image" Target="../media/image13.png"/><Relationship Id="rId1" Type="http://schemas.openxmlformats.org/officeDocument/2006/relationships/slideLayout" Target="../slideLayouts/slideLayout4.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 Id="rId4" Type="http://schemas.microsoft.com/office/2007/relationships/hdphoto" Target="../media/hdphoto1.wdp"/></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1138" name="Picture 2" descr="https://png.pngtree.com/png-vector/20190510/ourmid/pngtree-cartoon-horn-male-shouts-png-image_905492.jp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6" name="สี่เหลี่ยมผืนผ้า 5"/>
          <p:cNvSpPr/>
          <p:nvPr/>
        </p:nvSpPr>
        <p:spPr>
          <a:xfrm>
            <a:off x="2728461" y="5934670"/>
            <a:ext cx="6415539" cy="923330"/>
          </a:xfrm>
          <a:prstGeom prst="rect">
            <a:avLst/>
          </a:prstGeom>
          <a:noFill/>
        </p:spPr>
        <p:txBody>
          <a:bodyPr wrap="none" lIns="91440" tIns="45720" rIns="91440" bIns="45720">
            <a:spAutoFit/>
          </a:bodyPr>
          <a:lstStyle/>
          <a:p>
            <a:pPr algn="ctr"/>
            <a:r>
              <a:rPr lang="th-TH" sz="5400" b="1" cap="none" spc="0"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rgbClr val="002060"/>
                </a:solidFill>
                <a:effectLst>
                  <a:outerShdw blurRad="50800" dist="40000" dir="5400000" algn="tl" rotWithShape="0">
                    <a:srgbClr val="000000">
                      <a:shade val="5000"/>
                      <a:satMod val="120000"/>
                      <a:alpha val="33000"/>
                    </a:srgbClr>
                  </a:outerShdw>
                </a:effectLst>
              </a:rPr>
              <a:t>โดย พันเอกสมชาย  ดวงสวัสดิ์</a:t>
            </a:r>
            <a:endParaRPr lang="th-TH" sz="5400" b="1" cap="none" spc="0" dirty="0">
              <a:ln w="31550" cmpd="sng">
                <a:gradFill>
                  <a:gsLst>
                    <a:gs pos="70000">
                      <a:schemeClr val="accent6">
                        <a:shade val="50000"/>
                        <a:satMod val="190000"/>
                      </a:schemeClr>
                    </a:gs>
                    <a:gs pos="0">
                      <a:schemeClr val="accent6">
                        <a:tint val="77000"/>
                        <a:satMod val="180000"/>
                      </a:schemeClr>
                    </a:gs>
                  </a:gsLst>
                  <a:lin ang="5400000"/>
                </a:gradFill>
                <a:prstDash val="solid"/>
              </a:ln>
              <a:solidFill>
                <a:srgbClr val="002060"/>
              </a:solidFill>
              <a:effectLst>
                <a:outerShdw blurRad="50800" dist="40000" dir="5400000" algn="tl" rotWithShape="0">
                  <a:srgbClr val="000000">
                    <a:shade val="5000"/>
                    <a:satMod val="120000"/>
                    <a:alpha val="33000"/>
                  </a:srgbClr>
                </a:outerShdw>
              </a:effectLst>
            </a:endParaRPr>
          </a:p>
        </p:txBody>
      </p:sp>
      <p:sp>
        <p:nvSpPr>
          <p:cNvPr id="5" name="สี่เหลี่ยมผืนผ้า 4"/>
          <p:cNvSpPr/>
          <p:nvPr/>
        </p:nvSpPr>
        <p:spPr>
          <a:xfrm>
            <a:off x="1285852" y="3286124"/>
            <a:ext cx="6635150" cy="1569660"/>
          </a:xfrm>
          <a:prstGeom prst="rect">
            <a:avLst/>
          </a:prstGeom>
        </p:spPr>
        <p:txBody>
          <a:bodyPr wrap="none">
            <a:spAutoFit/>
          </a:bodyPr>
          <a:lstStyle/>
          <a:p>
            <a:r>
              <a:rPr lang="th-TH" sz="9600" b="1" dirty="0" smtClean="0">
                <a:effectLst>
                  <a:glow rad="228600">
                    <a:schemeClr val="accent1">
                      <a:satMod val="175000"/>
                      <a:alpha val="40000"/>
                    </a:schemeClr>
                  </a:glow>
                </a:effectLst>
                <a:latin typeface="TH Niramit AS" panose="02000506000000020004" pitchFamily="2" charset="-34"/>
              </a:rPr>
              <a:t>การพูดในที่ชุมชน</a:t>
            </a:r>
            <a:endParaRPr lang="th-TH" sz="9600" dirty="0"/>
          </a:p>
        </p:txBody>
      </p:sp>
    </p:spTree>
    <p:extLst>
      <p:ext uri="{BB962C8B-B14F-4D97-AF65-F5344CB8AC3E}">
        <p14:creationId xmlns:p14="http://schemas.microsoft.com/office/powerpoint/2010/main" xmlns="" val="57476812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ชื่อเรื่อง 1"/>
          <p:cNvSpPr>
            <a:spLocks noGrp="1"/>
          </p:cNvSpPr>
          <p:nvPr>
            <p:ph type="title"/>
          </p:nvPr>
        </p:nvSpPr>
        <p:spPr>
          <a:xfrm>
            <a:off x="0" y="1142984"/>
            <a:ext cx="9144000" cy="5027890"/>
          </a:xfrm>
        </p:spPr>
        <p:txBody>
          <a:bodyPr>
            <a:normAutofit fontScale="90000"/>
          </a:bodyPr>
          <a:lstStyle/>
          <a:p>
            <a:pPr algn="l"/>
            <a:r>
              <a:rPr lang="th-TH" sz="4900" b="1" u="sng" dirty="0" smtClean="0">
                <a:solidFill>
                  <a:srgbClr val="FFFF00"/>
                </a:solidFill>
                <a:latin typeface="TH Niramit AS" panose="02000506000000020004" pitchFamily="2" charset="-34"/>
              </a:rPr>
              <a:t>๑. </a:t>
            </a:r>
            <a:r>
              <a:rPr lang="th-TH" sz="4900" b="1" u="sng" dirty="0">
                <a:solidFill>
                  <a:srgbClr val="FFFF00"/>
                </a:solidFill>
                <a:latin typeface="TH Niramit AS" panose="02000506000000020004" pitchFamily="2" charset="-34"/>
              </a:rPr>
              <a:t>การพูดอย่างเป็นทางการ</a:t>
            </a:r>
            <a:r>
              <a:rPr lang="th-TH" b="1" dirty="0">
                <a:solidFill>
                  <a:schemeClr val="bg1"/>
                </a:solidFill>
                <a:latin typeface="TH Niramit AS" panose="02000506000000020004" pitchFamily="2" charset="-34"/>
              </a:rPr>
              <a:t/>
            </a:r>
            <a:br>
              <a:rPr lang="th-TH" b="1" dirty="0">
                <a:solidFill>
                  <a:schemeClr val="bg1"/>
                </a:solidFill>
                <a:latin typeface="TH Niramit AS" panose="02000506000000020004" pitchFamily="2" charset="-34"/>
              </a:rPr>
            </a:br>
            <a:r>
              <a:rPr lang="th-TH" b="1" dirty="0" smtClean="0">
                <a:solidFill>
                  <a:schemeClr val="bg1"/>
                </a:solidFill>
                <a:latin typeface="TH Niramit AS" panose="02000506000000020004" pitchFamily="2" charset="-34"/>
              </a:rPr>
              <a:t>เป็น</a:t>
            </a:r>
            <a:r>
              <a:rPr lang="th-TH" b="1" dirty="0">
                <a:solidFill>
                  <a:schemeClr val="bg1"/>
                </a:solidFill>
                <a:latin typeface="TH Niramit AS" panose="02000506000000020004" pitchFamily="2" charset="-34"/>
              </a:rPr>
              <a:t>การพูดในพิธีต่างๆ มีการวางแผนแนวปฏิบัติไว้อย่าง</a:t>
            </a:r>
            <a:r>
              <a:rPr lang="th-TH" b="1" dirty="0" smtClean="0">
                <a:solidFill>
                  <a:schemeClr val="bg1"/>
                </a:solidFill>
                <a:latin typeface="TH Niramit AS" panose="02000506000000020004" pitchFamily="2" charset="-34"/>
              </a:rPr>
              <a:t>ชัดเจน</a:t>
            </a:r>
            <a:br>
              <a:rPr lang="th-TH" b="1" dirty="0" smtClean="0">
                <a:solidFill>
                  <a:schemeClr val="bg1"/>
                </a:solidFill>
                <a:latin typeface="TH Niramit AS" panose="02000506000000020004" pitchFamily="2" charset="-34"/>
              </a:rPr>
            </a:br>
            <a:r>
              <a:rPr lang="th-TH" sz="4900" b="1" u="sng" dirty="0" smtClean="0">
                <a:solidFill>
                  <a:srgbClr val="FFFF00"/>
                </a:solidFill>
                <a:latin typeface="TH Niramit AS" panose="02000506000000020004" pitchFamily="2" charset="-34"/>
              </a:rPr>
              <a:t>๒. การพูดกึ่งทางการ</a:t>
            </a:r>
            <a:r>
              <a:rPr lang="th-TH" b="1" dirty="0" smtClean="0">
                <a:solidFill>
                  <a:schemeClr val="bg1"/>
                </a:solidFill>
                <a:latin typeface="TH Niramit AS" panose="02000506000000020004" pitchFamily="2" charset="-34"/>
              </a:rPr>
              <a:t/>
            </a:r>
            <a:br>
              <a:rPr lang="th-TH" b="1" dirty="0" smtClean="0">
                <a:solidFill>
                  <a:schemeClr val="bg1"/>
                </a:solidFill>
                <a:latin typeface="TH Niramit AS" panose="02000506000000020004" pitchFamily="2" charset="-34"/>
              </a:rPr>
            </a:br>
            <a:r>
              <a:rPr lang="th-TH" b="1" dirty="0" smtClean="0">
                <a:solidFill>
                  <a:schemeClr val="bg1"/>
                </a:solidFill>
                <a:latin typeface="TH Niramit AS" panose="02000506000000020004" pitchFamily="2" charset="-34"/>
              </a:rPr>
              <a:t>เป็นการพูดที่ลดความเป็นแบบแผนลง เช่น พูดอบรมนักเรียนในคาบจริยธรรม การกล่าว ต้อนรับผู้มาเยี่ยมชม  การกล่าวขอบคุณผู้ช่วยเหลือกิจกรรม  กล่าวบรรยายสรุปแก่ผู้เข้าชมตามสถานที่ต่างๆ</a:t>
            </a:r>
            <a:br>
              <a:rPr lang="th-TH" b="1" dirty="0" smtClean="0">
                <a:solidFill>
                  <a:schemeClr val="bg1"/>
                </a:solidFill>
                <a:latin typeface="TH Niramit AS" panose="02000506000000020004" pitchFamily="2" charset="-34"/>
              </a:rPr>
            </a:br>
            <a:r>
              <a:rPr lang="th-TH" sz="4900" b="1" u="sng" dirty="0" smtClean="0">
                <a:solidFill>
                  <a:srgbClr val="FFFF00"/>
                </a:solidFill>
                <a:latin typeface="TH Niramit AS" panose="02000506000000020004" pitchFamily="2" charset="-34"/>
              </a:rPr>
              <a:t>๓. การพูดอย่างไม่เป็นทางการ</a:t>
            </a:r>
            <a:r>
              <a:rPr lang="th-TH" b="1" dirty="0" smtClean="0">
                <a:solidFill>
                  <a:schemeClr val="bg1"/>
                </a:solidFill>
                <a:latin typeface="TH Niramit AS" panose="02000506000000020004" pitchFamily="2" charset="-34"/>
              </a:rPr>
              <a:t/>
            </a:r>
            <a:br>
              <a:rPr lang="th-TH" b="1" dirty="0" smtClean="0">
                <a:solidFill>
                  <a:schemeClr val="bg1"/>
                </a:solidFill>
                <a:latin typeface="TH Niramit AS" panose="02000506000000020004" pitchFamily="2" charset="-34"/>
              </a:rPr>
            </a:br>
            <a:r>
              <a:rPr lang="th-TH" b="1" dirty="0" smtClean="0">
                <a:solidFill>
                  <a:schemeClr val="bg1"/>
                </a:solidFill>
                <a:latin typeface="TH Niramit AS" panose="02000506000000020004" pitchFamily="2" charset="-34"/>
              </a:rPr>
              <a:t>เป็นการพูดที่ให้บรรยากาศเป็นกันเอง เช่น พูดเพื่อนันทนาการในกิจกรรมต่างๆ   การพูดสังสรรค์งานชุมนุมศิษย์เก่า   การพูดเรื่องตลกในที่ประชุม        การกล่าวอวยพรตามโอกาสต่างๆ </a:t>
            </a:r>
            <a:br>
              <a:rPr lang="th-TH" b="1" dirty="0" smtClean="0">
                <a:solidFill>
                  <a:schemeClr val="bg1"/>
                </a:solidFill>
                <a:latin typeface="TH Niramit AS" panose="02000506000000020004" pitchFamily="2" charset="-34"/>
              </a:rPr>
            </a:br>
            <a:r>
              <a:rPr lang="th-TH" b="1" dirty="0" smtClean="0">
                <a:solidFill>
                  <a:schemeClr val="bg1"/>
                </a:solidFill>
                <a:latin typeface="TH Niramit AS" panose="02000506000000020004" pitchFamily="2" charset="-34"/>
              </a:rPr>
              <a:t>		</a:t>
            </a:r>
            <a:r>
              <a:rPr lang="th-TH" sz="2800" b="1" dirty="0" smtClean="0">
                <a:solidFill>
                  <a:schemeClr val="bg1"/>
                </a:solidFill>
                <a:latin typeface="TH Niramit AS" panose="02000506000000020004" pitchFamily="2" charset="-34"/>
              </a:rPr>
              <a:t>		</a:t>
            </a:r>
            <a:endParaRPr lang="th-TH" sz="3600" b="1" u="sng" dirty="0">
              <a:solidFill>
                <a:schemeClr val="bg1"/>
              </a:solidFill>
              <a:latin typeface="TH Niramit AS" panose="02000506000000020004" pitchFamily="2" charset="-34"/>
            </a:endParaRPr>
          </a:p>
        </p:txBody>
      </p:sp>
      <p:pic>
        <p:nvPicPr>
          <p:cNvPr id="6" name="รูปภาพ 3" descr="https://fbcdn-sphotos-g-a.akamaihd.net/hphotos-ak-xfa1/v/t1.0-9/10356703_761215247266712_9112800328657137276_n.jpg?oh=5d8b94b54ceb0d5d0453abeb7cdb7419&amp;oe=55360CB9&amp;__gda__=1429849231_1da1c26e6513597b6ed07139d27cf4a4"/>
          <p:cNvPicPr/>
          <p:nvPr/>
        </p:nvPicPr>
        <p:blipFill>
          <a:blip r:embed="rId2" cstate="print">
            <a:clrChange>
              <a:clrFrom>
                <a:srgbClr val="FFFFFF"/>
              </a:clrFrom>
              <a:clrTo>
                <a:srgbClr val="FFFFFF">
                  <a:alpha val="0"/>
                </a:srgbClr>
              </a:clrTo>
            </a:clrChange>
            <a:extLst>
              <a:ext uri="{BEBA8EAE-BF5A-486C-A8C5-ECC9F3942E4B}">
                <a14:imgProps xmlns:a14="http://schemas.microsoft.com/office/drawing/2010/main" xmlns="">
                  <a14:imgLayer r:embed="rId4">
                    <a14:imgEffect>
                      <a14:backgroundRemoval t="5707" b="96402" l="9704" r="89803">
                        <a14:foregroundMark x1="27138" y1="40323" x2="27138" y2="36104"/>
                        <a14:foregroundMark x1="28289" y1="43548" x2="28289" y2="47146"/>
                        <a14:foregroundMark x1="25329" y1="43052" x2="28947" y2="27792"/>
                        <a14:foregroundMark x1="38651" y1="47643" x2="36349" y2="32878"/>
                        <a14:foregroundMark x1="35033" y1="33871" x2="22204" y2="34243"/>
                        <a14:foregroundMark x1="23520" y1="36104" x2="27796" y2="45782"/>
                        <a14:foregroundMark x1="25822" y1="45782" x2="46053" y2="39330"/>
                      </a14:backgroundRemoval>
                    </a14:imgEffect>
                  </a14:imgLayer>
                </a14:imgProps>
              </a:ext>
              <a:ext uri="{28A0092B-C50C-407E-A947-70E740481C1C}">
                <a14:useLocalDpi xmlns:a14="http://schemas.microsoft.com/office/drawing/2010/main" xmlns="" val="0"/>
              </a:ext>
            </a:extLst>
          </a:blip>
          <a:srcRect/>
          <a:stretch>
            <a:fillRect/>
          </a:stretch>
        </p:blipFill>
        <p:spPr bwMode="auto">
          <a:xfrm>
            <a:off x="8406427" y="5362372"/>
            <a:ext cx="836494" cy="1478539"/>
          </a:xfrm>
          <a:prstGeom prst="rect">
            <a:avLst/>
          </a:prstGeom>
          <a:noFill/>
          <a:ln>
            <a:noFill/>
          </a:ln>
        </p:spPr>
      </p:pic>
    </p:spTree>
    <p:extLst>
      <p:ext uri="{BB962C8B-B14F-4D97-AF65-F5344CB8AC3E}">
        <p14:creationId xmlns:p14="http://schemas.microsoft.com/office/powerpoint/2010/main" xmlns="" val="1218869469"/>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รูปภาพ 4"/>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9144000" cy="6858000"/>
          </a:xfrm>
          <a:prstGeom prst="rect">
            <a:avLst/>
          </a:prstGeom>
        </p:spPr>
      </p:pic>
      <p:sp>
        <p:nvSpPr>
          <p:cNvPr id="2" name="ชื่อเรื่อง 1"/>
          <p:cNvSpPr>
            <a:spLocks noGrp="1"/>
          </p:cNvSpPr>
          <p:nvPr>
            <p:ph type="ctrTitle"/>
          </p:nvPr>
        </p:nvSpPr>
        <p:spPr>
          <a:xfrm>
            <a:off x="466725" y="2743200"/>
            <a:ext cx="8439150" cy="1574800"/>
          </a:xfrm>
          <a:solidFill>
            <a:schemeClr val="bg1">
              <a:lumMod val="65000"/>
              <a:alpha val="72157"/>
            </a:schemeClr>
          </a:solidFill>
          <a:effectLst>
            <a:glow rad="228600">
              <a:schemeClr val="accent2">
                <a:satMod val="175000"/>
                <a:alpha val="40000"/>
              </a:schemeClr>
            </a:glow>
          </a:effectLst>
          <a:scene3d>
            <a:camera prst="orthographicFront"/>
            <a:lightRig rig="threePt" dir="t"/>
          </a:scene3d>
          <a:sp3d>
            <a:bevelT w="165100" prst="coolSlant"/>
          </a:sp3d>
        </p:spPr>
        <p:txBody>
          <a:bodyPr anchor="ctr">
            <a:noAutofit/>
          </a:bodyPr>
          <a:lstStyle/>
          <a:p>
            <a:r>
              <a:rPr lang="th-TH" sz="7200" b="1" dirty="0">
                <a:effectLst>
                  <a:glow rad="228600">
                    <a:schemeClr val="accent1">
                      <a:satMod val="175000"/>
                      <a:alpha val="40000"/>
                    </a:schemeClr>
                  </a:glow>
                </a:effectLst>
                <a:latin typeface="TH Niramit AS" panose="02000506000000020004" pitchFamily="2" charset="-34"/>
                <a:cs typeface="TH Niramit AS" panose="02000506000000020004" pitchFamily="2" charset="-34"/>
              </a:rPr>
              <a:t>การเตรียมพูด</a:t>
            </a:r>
            <a:r>
              <a:rPr lang="th-TH" sz="7200" b="1" dirty="0" smtClean="0">
                <a:effectLst>
                  <a:glow rad="228600">
                    <a:schemeClr val="accent1">
                      <a:satMod val="175000"/>
                      <a:alpha val="40000"/>
                    </a:schemeClr>
                  </a:glow>
                </a:effectLst>
                <a:latin typeface="TH Niramit AS" panose="02000506000000020004" pitchFamily="2" charset="-34"/>
                <a:cs typeface="TH Niramit AS" panose="02000506000000020004" pitchFamily="2" charset="-34"/>
              </a:rPr>
              <a:t>ต่อชุมชน</a:t>
            </a:r>
            <a:endParaRPr lang="th-TH" sz="9600" b="1" dirty="0">
              <a:effectLst>
                <a:glow rad="228600">
                  <a:schemeClr val="accent1">
                    <a:satMod val="175000"/>
                    <a:alpha val="40000"/>
                  </a:schemeClr>
                </a:glow>
              </a:effectLst>
              <a:latin typeface="TH Niramit AS" panose="02000506000000020004" pitchFamily="2" charset="-34"/>
              <a:cs typeface="TH Niramit AS" panose="02000506000000020004" pitchFamily="2" charset="-34"/>
            </a:endParaRPr>
          </a:p>
        </p:txBody>
      </p:sp>
    </p:spTree>
    <p:extLst>
      <p:ext uri="{BB962C8B-B14F-4D97-AF65-F5344CB8AC3E}">
        <p14:creationId xmlns:p14="http://schemas.microsoft.com/office/powerpoint/2010/main" xmlns="" val="6794307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ชื่อเรื่อง 1"/>
          <p:cNvSpPr>
            <a:spLocks noGrp="1"/>
          </p:cNvSpPr>
          <p:nvPr>
            <p:ph type="title"/>
          </p:nvPr>
        </p:nvSpPr>
        <p:spPr>
          <a:xfrm>
            <a:off x="0" y="1500174"/>
            <a:ext cx="9144000" cy="5027890"/>
          </a:xfrm>
        </p:spPr>
        <p:txBody>
          <a:bodyPr>
            <a:noAutofit/>
          </a:bodyPr>
          <a:lstStyle/>
          <a:p>
            <a:r>
              <a:rPr lang="th-TH" sz="5400" b="1" dirty="0" smtClean="0">
                <a:solidFill>
                  <a:schemeClr val="bg1"/>
                </a:solidFill>
                <a:latin typeface="TH Niramit AS" panose="02000506000000020004" pitchFamily="2" charset="-34"/>
                <a:cs typeface="TH Niramit AS" panose="02000506000000020004" pitchFamily="2" charset="-34"/>
              </a:rPr>
              <a:t>การ</a:t>
            </a:r>
            <a:r>
              <a:rPr lang="th-TH" sz="5400" b="1" dirty="0">
                <a:solidFill>
                  <a:schemeClr val="bg1"/>
                </a:solidFill>
                <a:latin typeface="TH Niramit AS" panose="02000506000000020004" pitchFamily="2" charset="-34"/>
                <a:cs typeface="TH Niramit AS" panose="02000506000000020004" pitchFamily="2" charset="-34"/>
              </a:rPr>
              <a:t>พูดต่อประชุมชนนั้น </a:t>
            </a:r>
            <a:r>
              <a:rPr lang="th-TH" sz="5400" b="1" dirty="0" smtClean="0">
                <a:solidFill>
                  <a:schemeClr val="bg1"/>
                </a:solidFill>
                <a:latin typeface="TH Niramit AS" panose="02000506000000020004" pitchFamily="2" charset="-34"/>
                <a:cs typeface="TH Niramit AS" panose="02000506000000020004" pitchFamily="2" charset="-34"/>
              </a:rPr>
              <a:t/>
            </a:r>
            <a:br>
              <a:rPr lang="th-TH" sz="5400" b="1" dirty="0" smtClean="0">
                <a:solidFill>
                  <a:schemeClr val="bg1"/>
                </a:solidFill>
                <a:latin typeface="TH Niramit AS" panose="02000506000000020004" pitchFamily="2" charset="-34"/>
                <a:cs typeface="TH Niramit AS" panose="02000506000000020004" pitchFamily="2" charset="-34"/>
              </a:rPr>
            </a:br>
            <a:r>
              <a:rPr lang="th-TH" sz="5400" b="1" dirty="0" smtClean="0">
                <a:solidFill>
                  <a:schemeClr val="bg1"/>
                </a:solidFill>
                <a:latin typeface="TH Niramit AS" panose="02000506000000020004" pitchFamily="2" charset="-34"/>
                <a:cs typeface="TH Niramit AS" panose="02000506000000020004" pitchFamily="2" charset="-34"/>
              </a:rPr>
              <a:t>เนื่องจาก</a:t>
            </a:r>
            <a:r>
              <a:rPr lang="th-TH" sz="5400" b="1" dirty="0">
                <a:solidFill>
                  <a:schemeClr val="bg1"/>
                </a:solidFill>
                <a:latin typeface="TH Niramit AS" panose="02000506000000020004" pitchFamily="2" charset="-34"/>
                <a:cs typeface="TH Niramit AS" panose="02000506000000020004" pitchFamily="2" charset="-34"/>
              </a:rPr>
              <a:t>มีผู้ฟังเป็นจำนวน</a:t>
            </a:r>
            <a:r>
              <a:rPr lang="th-TH" sz="5400" b="1" dirty="0" smtClean="0">
                <a:solidFill>
                  <a:schemeClr val="bg1"/>
                </a:solidFill>
                <a:latin typeface="TH Niramit AS" panose="02000506000000020004" pitchFamily="2" charset="-34"/>
                <a:cs typeface="TH Niramit AS" panose="02000506000000020004" pitchFamily="2" charset="-34"/>
              </a:rPr>
              <a:t>มาก </a:t>
            </a:r>
            <a:br>
              <a:rPr lang="th-TH" sz="5400" b="1" dirty="0" smtClean="0">
                <a:solidFill>
                  <a:schemeClr val="bg1"/>
                </a:solidFill>
                <a:latin typeface="TH Niramit AS" panose="02000506000000020004" pitchFamily="2" charset="-34"/>
                <a:cs typeface="TH Niramit AS" panose="02000506000000020004" pitchFamily="2" charset="-34"/>
              </a:rPr>
            </a:br>
            <a:r>
              <a:rPr lang="th-TH" sz="5400" b="1" dirty="0" smtClean="0">
                <a:solidFill>
                  <a:schemeClr val="bg1"/>
                </a:solidFill>
                <a:latin typeface="TH Niramit AS" panose="02000506000000020004" pitchFamily="2" charset="-34"/>
                <a:cs typeface="TH Niramit AS" panose="02000506000000020004" pitchFamily="2" charset="-34"/>
              </a:rPr>
              <a:t>ผู้ฟัง</a:t>
            </a:r>
            <a:r>
              <a:rPr lang="th-TH" sz="5400" b="1" dirty="0">
                <a:solidFill>
                  <a:schemeClr val="bg1"/>
                </a:solidFill>
                <a:latin typeface="TH Niramit AS" panose="02000506000000020004" pitchFamily="2" charset="-34"/>
                <a:cs typeface="TH Niramit AS" panose="02000506000000020004" pitchFamily="2" charset="-34"/>
              </a:rPr>
              <a:t>ตั้งความหวังจะได้รับความรู้และสารประโยชน์จากการฟัง </a:t>
            </a:r>
            <a:r>
              <a:rPr lang="th-TH" sz="5400" b="1" dirty="0" smtClean="0">
                <a:solidFill>
                  <a:schemeClr val="bg1"/>
                </a:solidFill>
                <a:latin typeface="TH Niramit AS" panose="02000506000000020004" pitchFamily="2" charset="-34"/>
                <a:cs typeface="TH Niramit AS" panose="02000506000000020004" pitchFamily="2" charset="-34"/>
              </a:rPr>
              <a:t/>
            </a:r>
            <a:br>
              <a:rPr lang="th-TH" sz="5400" b="1" dirty="0" smtClean="0">
                <a:solidFill>
                  <a:schemeClr val="bg1"/>
                </a:solidFill>
                <a:latin typeface="TH Niramit AS" panose="02000506000000020004" pitchFamily="2" charset="-34"/>
                <a:cs typeface="TH Niramit AS" panose="02000506000000020004" pitchFamily="2" charset="-34"/>
              </a:rPr>
            </a:br>
            <a:r>
              <a:rPr lang="th-TH" sz="5400" b="1" dirty="0" smtClean="0">
                <a:solidFill>
                  <a:schemeClr val="bg1"/>
                </a:solidFill>
                <a:latin typeface="TH Niramit AS" panose="02000506000000020004" pitchFamily="2" charset="-34"/>
                <a:cs typeface="TH Niramit AS" panose="02000506000000020004" pitchFamily="2" charset="-34"/>
              </a:rPr>
              <a:t>ผู้</a:t>
            </a:r>
            <a:r>
              <a:rPr lang="th-TH" sz="5400" b="1" dirty="0">
                <a:solidFill>
                  <a:schemeClr val="bg1"/>
                </a:solidFill>
                <a:latin typeface="TH Niramit AS" panose="02000506000000020004" pitchFamily="2" charset="-34"/>
                <a:cs typeface="TH Niramit AS" panose="02000506000000020004" pitchFamily="2" charset="-34"/>
              </a:rPr>
              <a:t>พูดจึงต้องเตรียมตัวเป็นอย่างดี  </a:t>
            </a:r>
            <a:r>
              <a:rPr lang="th-TH" sz="5400" b="1" dirty="0" smtClean="0">
                <a:solidFill>
                  <a:schemeClr val="bg1"/>
                </a:solidFill>
                <a:latin typeface="TH Niramit AS" panose="02000506000000020004" pitchFamily="2" charset="-34"/>
                <a:cs typeface="TH Niramit AS" panose="02000506000000020004" pitchFamily="2" charset="-34"/>
              </a:rPr>
              <a:t/>
            </a:r>
            <a:br>
              <a:rPr lang="th-TH" sz="5400" b="1" dirty="0" smtClean="0">
                <a:solidFill>
                  <a:schemeClr val="bg1"/>
                </a:solidFill>
                <a:latin typeface="TH Niramit AS" panose="02000506000000020004" pitchFamily="2" charset="-34"/>
                <a:cs typeface="TH Niramit AS" panose="02000506000000020004" pitchFamily="2" charset="-34"/>
              </a:rPr>
            </a:br>
            <a:r>
              <a:rPr lang="th-TH" sz="5400" b="1" dirty="0" smtClean="0">
                <a:solidFill>
                  <a:schemeClr val="bg1"/>
                </a:solidFill>
                <a:latin typeface="TH Niramit AS" panose="02000506000000020004" pitchFamily="2" charset="-34"/>
                <a:cs typeface="TH Niramit AS" panose="02000506000000020004" pitchFamily="2" charset="-34"/>
              </a:rPr>
              <a:t>มี</a:t>
            </a:r>
            <a:r>
              <a:rPr lang="th-TH" sz="5400" b="1" dirty="0">
                <a:solidFill>
                  <a:schemeClr val="bg1"/>
                </a:solidFill>
                <a:latin typeface="TH Niramit AS" panose="02000506000000020004" pitchFamily="2" charset="-34"/>
                <a:cs typeface="TH Niramit AS" panose="02000506000000020004" pitchFamily="2" charset="-34"/>
              </a:rPr>
              <a:t>ความเชื่อมั่นในตนเอง </a:t>
            </a:r>
            <a:r>
              <a:rPr lang="th-TH" sz="5400" b="1" dirty="0" smtClean="0">
                <a:solidFill>
                  <a:schemeClr val="bg1"/>
                </a:solidFill>
                <a:latin typeface="TH Niramit AS" panose="02000506000000020004" pitchFamily="2" charset="-34"/>
                <a:cs typeface="TH Niramit AS" panose="02000506000000020004" pitchFamily="2" charset="-34"/>
              </a:rPr>
              <a:t>กล้า</a:t>
            </a:r>
            <a:r>
              <a:rPr lang="th-TH" sz="5400" b="1" dirty="0">
                <a:solidFill>
                  <a:schemeClr val="bg1"/>
                </a:solidFill>
                <a:latin typeface="TH Niramit AS" panose="02000506000000020004" pitchFamily="2" charset="-34"/>
                <a:cs typeface="TH Niramit AS" panose="02000506000000020004" pitchFamily="2" charset="-34"/>
              </a:rPr>
              <a:t>แสดงออก </a:t>
            </a:r>
            <a:r>
              <a:rPr lang="th-TH" sz="5400" b="1" dirty="0" smtClean="0">
                <a:solidFill>
                  <a:schemeClr val="bg1"/>
                </a:solidFill>
                <a:latin typeface="TH Niramit AS" panose="02000506000000020004" pitchFamily="2" charset="-34"/>
                <a:cs typeface="TH Niramit AS" panose="02000506000000020004" pitchFamily="2" charset="-34"/>
              </a:rPr>
              <a:t/>
            </a:r>
            <a:br>
              <a:rPr lang="th-TH" sz="5400" b="1" dirty="0" smtClean="0">
                <a:solidFill>
                  <a:schemeClr val="bg1"/>
                </a:solidFill>
                <a:latin typeface="TH Niramit AS" panose="02000506000000020004" pitchFamily="2" charset="-34"/>
                <a:cs typeface="TH Niramit AS" panose="02000506000000020004" pitchFamily="2" charset="-34"/>
              </a:rPr>
            </a:br>
            <a:r>
              <a:rPr lang="th-TH" sz="5400" b="1" dirty="0" smtClean="0">
                <a:solidFill>
                  <a:schemeClr val="bg1"/>
                </a:solidFill>
                <a:latin typeface="TH Niramit AS" panose="02000506000000020004" pitchFamily="2" charset="-34"/>
                <a:cs typeface="TH Niramit AS" panose="02000506000000020004" pitchFamily="2" charset="-34"/>
              </a:rPr>
              <a:t>วิธีจะ</a:t>
            </a:r>
            <a:r>
              <a:rPr lang="th-TH" sz="5400" b="1" dirty="0">
                <a:solidFill>
                  <a:schemeClr val="bg1"/>
                </a:solidFill>
                <a:latin typeface="TH Niramit AS" panose="02000506000000020004" pitchFamily="2" charset="-34"/>
                <a:cs typeface="TH Niramit AS" panose="02000506000000020004" pitchFamily="2" charset="-34"/>
              </a:rPr>
              <a:t>ช่วยให้ผู้พูดประสบความสำเร็จ</a:t>
            </a:r>
            <a:r>
              <a:rPr lang="th-TH" sz="5400" b="1" dirty="0" smtClean="0">
                <a:solidFill>
                  <a:schemeClr val="bg1"/>
                </a:solidFill>
                <a:latin typeface="TH Niramit AS" panose="02000506000000020004" pitchFamily="2" charset="-34"/>
                <a:cs typeface="TH Niramit AS" panose="02000506000000020004" pitchFamily="2" charset="-34"/>
              </a:rPr>
              <a:t>ได้</a:t>
            </a:r>
            <a:br>
              <a:rPr lang="th-TH" sz="5400" b="1" dirty="0" smtClean="0">
                <a:solidFill>
                  <a:schemeClr val="bg1"/>
                </a:solidFill>
                <a:latin typeface="TH Niramit AS" panose="02000506000000020004" pitchFamily="2" charset="-34"/>
                <a:cs typeface="TH Niramit AS" panose="02000506000000020004" pitchFamily="2" charset="-34"/>
              </a:rPr>
            </a:br>
            <a:r>
              <a:rPr lang="th-TH" sz="5400" b="1" dirty="0" smtClean="0">
                <a:solidFill>
                  <a:schemeClr val="bg1"/>
                </a:solidFill>
                <a:latin typeface="TH Niramit AS" panose="02000506000000020004" pitchFamily="2" charset="-34"/>
                <a:cs typeface="TH Niramit AS" panose="02000506000000020004" pitchFamily="2" charset="-34"/>
              </a:rPr>
              <a:t>มีดังนี้</a:t>
            </a:r>
            <a:r>
              <a:rPr lang="th-TH" sz="5400" b="1" dirty="0">
                <a:latin typeface="TH Niramit AS" panose="02000506000000020004" pitchFamily="2" charset="-34"/>
                <a:cs typeface="TH Niramit AS" panose="02000506000000020004" pitchFamily="2" charset="-34"/>
              </a:rPr>
              <a:t/>
            </a:r>
            <a:br>
              <a:rPr lang="th-TH" sz="5400" b="1" dirty="0">
                <a:latin typeface="TH Niramit AS" panose="02000506000000020004" pitchFamily="2" charset="-34"/>
                <a:cs typeface="TH Niramit AS" panose="02000506000000020004" pitchFamily="2" charset="-34"/>
              </a:rPr>
            </a:br>
            <a:r>
              <a:rPr lang="th-TH" sz="5400" b="1" dirty="0">
                <a:solidFill>
                  <a:srgbClr val="FFC000"/>
                </a:solidFill>
                <a:latin typeface="TH Niramit AS" panose="02000506000000020004" pitchFamily="2" charset="-34"/>
                <a:cs typeface="TH Niramit AS" panose="02000506000000020004" pitchFamily="2" charset="-34"/>
              </a:rPr>
              <a:t>	</a:t>
            </a:r>
            <a:endParaRPr lang="th-TH" sz="5400" b="1" u="sng" dirty="0">
              <a:solidFill>
                <a:srgbClr val="FFC000"/>
              </a:solidFill>
              <a:latin typeface="TH Niramit AS" panose="02000506000000020004" pitchFamily="2" charset="-34"/>
              <a:cs typeface="TH Niramit AS" panose="02000506000000020004" pitchFamily="2" charset="-34"/>
            </a:endParaRPr>
          </a:p>
        </p:txBody>
      </p:sp>
    </p:spTree>
    <p:extLst>
      <p:ext uri="{BB962C8B-B14F-4D97-AF65-F5344CB8AC3E}">
        <p14:creationId xmlns:p14="http://schemas.microsoft.com/office/powerpoint/2010/main" xmlns="" val="909730792"/>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ชื่อเรื่อง 1"/>
          <p:cNvSpPr>
            <a:spLocks noGrp="1"/>
          </p:cNvSpPr>
          <p:nvPr>
            <p:ph type="title"/>
          </p:nvPr>
        </p:nvSpPr>
        <p:spPr>
          <a:xfrm>
            <a:off x="0" y="1214422"/>
            <a:ext cx="9144000" cy="5027890"/>
          </a:xfrm>
        </p:spPr>
        <p:txBody>
          <a:bodyPr>
            <a:noAutofit/>
          </a:bodyPr>
          <a:lstStyle/>
          <a:p>
            <a:r>
              <a:rPr lang="th-TH" sz="8000" b="1" dirty="0" smtClean="0">
                <a:solidFill>
                  <a:schemeClr val="bg1"/>
                </a:solidFill>
                <a:latin typeface="TH Niramit AS" panose="02000506000000020004" pitchFamily="2" charset="-34"/>
                <a:cs typeface="TH Niramit AS" panose="02000506000000020004" pitchFamily="2" charset="-34"/>
              </a:rPr>
              <a:t>๑. </a:t>
            </a:r>
            <a:r>
              <a:rPr lang="th-TH" sz="8000" b="1" dirty="0">
                <a:solidFill>
                  <a:schemeClr val="bg1"/>
                </a:solidFill>
                <a:latin typeface="TH Niramit AS" panose="02000506000000020004" pitchFamily="2" charset="-34"/>
                <a:cs typeface="TH Niramit AS" panose="02000506000000020004" pitchFamily="2" charset="-34"/>
              </a:rPr>
              <a:t>กำหนด</a:t>
            </a:r>
            <a:r>
              <a:rPr lang="th-TH" sz="8000" b="1" dirty="0" smtClean="0">
                <a:solidFill>
                  <a:schemeClr val="bg1"/>
                </a:solidFill>
                <a:latin typeface="TH Niramit AS" panose="02000506000000020004" pitchFamily="2" charset="-34"/>
                <a:cs typeface="TH Niramit AS" panose="02000506000000020004" pitchFamily="2" charset="-34"/>
              </a:rPr>
              <a:t>จุดมุ่งหมาย</a:t>
            </a:r>
            <a:br>
              <a:rPr lang="th-TH" sz="8000" b="1" dirty="0" smtClean="0">
                <a:solidFill>
                  <a:schemeClr val="bg1"/>
                </a:solidFill>
                <a:latin typeface="TH Niramit AS" panose="02000506000000020004" pitchFamily="2" charset="-34"/>
                <a:cs typeface="TH Niramit AS" panose="02000506000000020004" pitchFamily="2" charset="-34"/>
              </a:rPr>
            </a:br>
            <a:r>
              <a:rPr lang="th-TH" sz="8000" b="1" dirty="0" smtClean="0">
                <a:solidFill>
                  <a:schemeClr val="bg1"/>
                </a:solidFill>
                <a:latin typeface="TH Niramit AS" panose="02000506000000020004" pitchFamily="2" charset="-34"/>
                <a:cs typeface="TH Niramit AS" panose="02000506000000020004" pitchFamily="2" charset="-34"/>
              </a:rPr>
              <a:t>ให้</a:t>
            </a:r>
            <a:r>
              <a:rPr lang="th-TH" sz="8000" b="1" dirty="0">
                <a:solidFill>
                  <a:schemeClr val="bg1"/>
                </a:solidFill>
                <a:latin typeface="TH Niramit AS" panose="02000506000000020004" pitchFamily="2" charset="-34"/>
                <a:cs typeface="TH Niramit AS" panose="02000506000000020004" pitchFamily="2" charset="-34"/>
              </a:rPr>
              <a:t>ชัดเจนว่าจะพูดอะไร  </a:t>
            </a:r>
            <a:r>
              <a:rPr lang="th-TH" sz="8000" b="1" dirty="0" smtClean="0">
                <a:solidFill>
                  <a:schemeClr val="bg1"/>
                </a:solidFill>
                <a:latin typeface="TH Niramit AS" panose="02000506000000020004" pitchFamily="2" charset="-34"/>
                <a:cs typeface="TH Niramit AS" panose="02000506000000020004" pitchFamily="2" charset="-34"/>
              </a:rPr>
              <a:t/>
            </a:r>
            <a:br>
              <a:rPr lang="th-TH" sz="8000" b="1" dirty="0" smtClean="0">
                <a:solidFill>
                  <a:schemeClr val="bg1"/>
                </a:solidFill>
                <a:latin typeface="TH Niramit AS" panose="02000506000000020004" pitchFamily="2" charset="-34"/>
                <a:cs typeface="TH Niramit AS" panose="02000506000000020004" pitchFamily="2" charset="-34"/>
              </a:rPr>
            </a:br>
            <a:r>
              <a:rPr lang="th-TH" sz="8000" b="1" dirty="0" smtClean="0">
                <a:solidFill>
                  <a:schemeClr val="bg1"/>
                </a:solidFill>
                <a:latin typeface="TH Niramit AS" panose="02000506000000020004" pitchFamily="2" charset="-34"/>
                <a:cs typeface="TH Niramit AS" panose="02000506000000020004" pitchFamily="2" charset="-34"/>
              </a:rPr>
              <a:t>เพื่อ</a:t>
            </a:r>
            <a:r>
              <a:rPr lang="th-TH" sz="8000" b="1" dirty="0">
                <a:solidFill>
                  <a:schemeClr val="bg1"/>
                </a:solidFill>
                <a:latin typeface="TH Niramit AS" panose="02000506000000020004" pitchFamily="2" charset="-34"/>
                <a:cs typeface="TH Niramit AS" panose="02000506000000020004" pitchFamily="2" charset="-34"/>
              </a:rPr>
              <a:t>อะไร  </a:t>
            </a:r>
            <a:r>
              <a:rPr lang="th-TH" sz="8000" b="1" dirty="0" smtClean="0">
                <a:solidFill>
                  <a:schemeClr val="bg1"/>
                </a:solidFill>
                <a:latin typeface="TH Niramit AS" panose="02000506000000020004" pitchFamily="2" charset="-34"/>
                <a:cs typeface="TH Niramit AS" panose="02000506000000020004" pitchFamily="2" charset="-34"/>
              </a:rPr>
              <a:t>มี</a:t>
            </a:r>
            <a:r>
              <a:rPr lang="th-TH" sz="8000" b="1" dirty="0">
                <a:solidFill>
                  <a:schemeClr val="bg1"/>
                </a:solidFill>
                <a:latin typeface="TH Niramit AS" panose="02000506000000020004" pitchFamily="2" charset="-34"/>
                <a:cs typeface="TH Niramit AS" panose="02000506000000020004" pitchFamily="2" charset="-34"/>
              </a:rPr>
              <a:t>ขอบข่ายกว้างขวางมากน้อย</a:t>
            </a:r>
            <a:r>
              <a:rPr lang="th-TH" sz="8000" b="1" dirty="0" smtClean="0">
                <a:solidFill>
                  <a:schemeClr val="bg1"/>
                </a:solidFill>
                <a:latin typeface="TH Niramit AS" panose="02000506000000020004" pitchFamily="2" charset="-34"/>
                <a:cs typeface="TH Niramit AS" panose="02000506000000020004" pitchFamily="2" charset="-34"/>
              </a:rPr>
              <a:t>เพียงใด</a:t>
            </a:r>
            <a:br>
              <a:rPr lang="th-TH" sz="8000" b="1" dirty="0" smtClean="0">
                <a:solidFill>
                  <a:schemeClr val="bg1"/>
                </a:solidFill>
                <a:latin typeface="TH Niramit AS" panose="02000506000000020004" pitchFamily="2" charset="-34"/>
                <a:cs typeface="TH Niramit AS" panose="02000506000000020004" pitchFamily="2" charset="-34"/>
              </a:rPr>
            </a:br>
            <a:r>
              <a:rPr lang="th-TH" sz="8000" b="1" u="sng" dirty="0" smtClean="0">
                <a:solidFill>
                  <a:srgbClr val="FFFF00"/>
                </a:solidFill>
                <a:latin typeface="TH Niramit AS" panose="02000506000000020004" pitchFamily="2" charset="-34"/>
                <a:cs typeface="TH Niramit AS" panose="02000506000000020004" pitchFamily="2" charset="-34"/>
              </a:rPr>
              <a:t>(สไลด์ที่แต่ละภาคทำขึ้นมา)</a:t>
            </a:r>
            <a:r>
              <a:rPr lang="th-TH" sz="8000" b="1" u="sng" dirty="0">
                <a:solidFill>
                  <a:srgbClr val="FFFF00"/>
                </a:solidFill>
                <a:latin typeface="TH Niramit AS" panose="02000506000000020004" pitchFamily="2" charset="-34"/>
                <a:cs typeface="TH Niramit AS" panose="02000506000000020004" pitchFamily="2" charset="-34"/>
              </a:rPr>
              <a:t/>
            </a:r>
            <a:br>
              <a:rPr lang="th-TH" sz="8000" b="1" u="sng" dirty="0">
                <a:solidFill>
                  <a:srgbClr val="FFFF00"/>
                </a:solidFill>
                <a:latin typeface="TH Niramit AS" panose="02000506000000020004" pitchFamily="2" charset="-34"/>
                <a:cs typeface="TH Niramit AS" panose="02000506000000020004" pitchFamily="2" charset="-34"/>
              </a:rPr>
            </a:br>
            <a:endParaRPr lang="th-TH" sz="8000" b="1" u="sng" dirty="0">
              <a:solidFill>
                <a:srgbClr val="FFFF00"/>
              </a:solidFill>
              <a:latin typeface="TH Niramit AS" panose="02000506000000020004" pitchFamily="2" charset="-34"/>
              <a:cs typeface="TH Niramit AS" panose="02000506000000020004" pitchFamily="2" charset="-34"/>
            </a:endParaRPr>
          </a:p>
        </p:txBody>
      </p:sp>
      <p:pic>
        <p:nvPicPr>
          <p:cNvPr id="6" name="รูปภาพ 3" descr="https://fbcdn-sphotos-g-a.akamaihd.net/hphotos-ak-xfa1/v/t1.0-9/10356703_761215247266712_9112800328657137276_n.jpg?oh=5d8b94b54ceb0d5d0453abeb7cdb7419&amp;oe=55360CB9&amp;__gda__=1429849231_1da1c26e6513597b6ed07139d27cf4a4"/>
          <p:cNvPicPr/>
          <p:nvPr/>
        </p:nvPicPr>
        <p:blipFill>
          <a:blip r:embed="rId2" cstate="print">
            <a:clrChange>
              <a:clrFrom>
                <a:srgbClr val="FFFFFF"/>
              </a:clrFrom>
              <a:clrTo>
                <a:srgbClr val="FFFFFF">
                  <a:alpha val="0"/>
                </a:srgbClr>
              </a:clrTo>
            </a:clrChange>
            <a:extLst>
              <a:ext uri="{BEBA8EAE-BF5A-486C-A8C5-ECC9F3942E4B}">
                <a14:imgProps xmlns:a14="http://schemas.microsoft.com/office/drawing/2010/main" xmlns="">
                  <a14:imgLayer r:embed="rId4">
                    <a14:imgEffect>
                      <a14:backgroundRemoval t="5707" b="96402" l="9704" r="89803">
                        <a14:foregroundMark x1="27138" y1="40323" x2="27138" y2="36104"/>
                        <a14:foregroundMark x1="28289" y1="43548" x2="28289" y2="47146"/>
                        <a14:foregroundMark x1="25329" y1="43052" x2="28947" y2="27792"/>
                        <a14:foregroundMark x1="38651" y1="47643" x2="36349" y2="32878"/>
                        <a14:foregroundMark x1="35033" y1="33871" x2="22204" y2="34243"/>
                        <a14:foregroundMark x1="23520" y1="36104" x2="27796" y2="45782"/>
                        <a14:foregroundMark x1="25822" y1="45782" x2="46053" y2="39330"/>
                      </a14:backgroundRemoval>
                    </a14:imgEffect>
                  </a14:imgLayer>
                </a14:imgProps>
              </a:ext>
              <a:ext uri="{28A0092B-C50C-407E-A947-70E740481C1C}">
                <a14:useLocalDpi xmlns:a14="http://schemas.microsoft.com/office/drawing/2010/main" xmlns="" val="0"/>
              </a:ext>
            </a:extLst>
          </a:blip>
          <a:srcRect/>
          <a:stretch>
            <a:fillRect/>
          </a:stretch>
        </p:blipFill>
        <p:spPr bwMode="auto">
          <a:xfrm>
            <a:off x="8406427" y="5362372"/>
            <a:ext cx="836494" cy="1478539"/>
          </a:xfrm>
          <a:prstGeom prst="rect">
            <a:avLst/>
          </a:prstGeom>
          <a:noFill/>
          <a:ln>
            <a:noFill/>
          </a:ln>
        </p:spPr>
      </p:pic>
    </p:spTree>
    <p:extLst>
      <p:ext uri="{BB962C8B-B14F-4D97-AF65-F5344CB8AC3E}">
        <p14:creationId xmlns:p14="http://schemas.microsoft.com/office/powerpoint/2010/main" xmlns="" val="3438197048"/>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ชื่อเรื่อง 1"/>
          <p:cNvSpPr>
            <a:spLocks noGrp="1"/>
          </p:cNvSpPr>
          <p:nvPr>
            <p:ph type="title"/>
          </p:nvPr>
        </p:nvSpPr>
        <p:spPr>
          <a:xfrm>
            <a:off x="0" y="1073750"/>
            <a:ext cx="9144000" cy="5027890"/>
          </a:xfrm>
        </p:spPr>
        <p:txBody>
          <a:bodyPr>
            <a:noAutofit/>
          </a:bodyPr>
          <a:lstStyle/>
          <a:p>
            <a:r>
              <a:rPr lang="th-TH" sz="6000" b="1" dirty="0" smtClean="0">
                <a:solidFill>
                  <a:schemeClr val="bg1"/>
                </a:solidFill>
                <a:latin typeface="TH Niramit AS" panose="02000506000000020004" pitchFamily="2" charset="-34"/>
                <a:cs typeface="TH Niramit AS" panose="02000506000000020004" pitchFamily="2" charset="-34"/>
              </a:rPr>
              <a:t>๒. </a:t>
            </a:r>
            <a:r>
              <a:rPr lang="th-TH" sz="6000" b="1" dirty="0">
                <a:solidFill>
                  <a:schemeClr val="bg1"/>
                </a:solidFill>
                <a:latin typeface="TH Niramit AS" panose="02000506000000020004" pitchFamily="2" charset="-34"/>
                <a:cs typeface="TH Niramit AS" panose="02000506000000020004" pitchFamily="2" charset="-34"/>
              </a:rPr>
              <a:t>วิเคราะห์ผู้ฟัง พิจารณาจำนวนผู้ฟัง เพศ วัย การศึกษา สถานภาพทางสังคม  อาชีพ  ความสนใจ ความมุ่งหวัง และทัศนคติที่กลุ่มผู้ฟังมีต่อเรื่องที่พูดและตัวผู้พูด เพื่อนำข้อมูลมาเตรียมพูด เตรียมวิธีการใช้ภาษาให้เหมาะกับผู้ฟัง</a:t>
            </a:r>
            <a:br>
              <a:rPr lang="th-TH" sz="6000" b="1" dirty="0">
                <a:solidFill>
                  <a:schemeClr val="bg1"/>
                </a:solidFill>
                <a:latin typeface="TH Niramit AS" panose="02000506000000020004" pitchFamily="2" charset="-34"/>
                <a:cs typeface="TH Niramit AS" panose="02000506000000020004" pitchFamily="2" charset="-34"/>
              </a:rPr>
            </a:br>
            <a:r>
              <a:rPr lang="th-TH" sz="6000" b="1" dirty="0">
                <a:solidFill>
                  <a:schemeClr val="bg1"/>
                </a:solidFill>
                <a:latin typeface="TH Niramit AS" panose="02000506000000020004" pitchFamily="2" charset="-34"/>
                <a:cs typeface="TH Niramit AS" panose="02000506000000020004" pitchFamily="2" charset="-34"/>
              </a:rPr>
              <a:t>	</a:t>
            </a:r>
            <a:endParaRPr lang="th-TH" sz="6000" b="1" u="sng" dirty="0">
              <a:solidFill>
                <a:schemeClr val="bg1"/>
              </a:solidFill>
              <a:latin typeface="TH Niramit AS" panose="02000506000000020004" pitchFamily="2" charset="-34"/>
              <a:cs typeface="TH Niramit AS" panose="02000506000000020004" pitchFamily="2" charset="-34"/>
            </a:endParaRPr>
          </a:p>
        </p:txBody>
      </p:sp>
    </p:spTree>
    <p:extLst>
      <p:ext uri="{BB962C8B-B14F-4D97-AF65-F5344CB8AC3E}">
        <p14:creationId xmlns:p14="http://schemas.microsoft.com/office/powerpoint/2010/main" xmlns="" val="3438197048"/>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ชื่อเรื่อง 1"/>
          <p:cNvSpPr>
            <a:spLocks noGrp="1"/>
          </p:cNvSpPr>
          <p:nvPr>
            <p:ph type="title"/>
          </p:nvPr>
        </p:nvSpPr>
        <p:spPr>
          <a:xfrm>
            <a:off x="0" y="1073750"/>
            <a:ext cx="9144000" cy="5027890"/>
          </a:xfrm>
        </p:spPr>
        <p:txBody>
          <a:bodyPr>
            <a:noAutofit/>
          </a:bodyPr>
          <a:lstStyle/>
          <a:p>
            <a:r>
              <a:rPr lang="th-TH" sz="8800" b="1" dirty="0" smtClean="0">
                <a:solidFill>
                  <a:schemeClr val="bg1"/>
                </a:solidFill>
                <a:latin typeface="TH Niramit AS" panose="02000506000000020004" pitchFamily="2" charset="-34"/>
              </a:rPr>
              <a:t>๓. </a:t>
            </a:r>
            <a:r>
              <a:rPr lang="th-TH" sz="8800" b="1" dirty="0">
                <a:solidFill>
                  <a:schemeClr val="bg1"/>
                </a:solidFill>
                <a:latin typeface="TH Niramit AS" panose="02000506000000020004" pitchFamily="2" charset="-34"/>
              </a:rPr>
              <a:t>กำหนดขอบเขตของเรื่อง โดยคำนึงถึงเนื้อเรื่องและเวลาที่จะพูด กำหนดประเด็นสำคัญให้ชัดเจน</a:t>
            </a:r>
            <a:br>
              <a:rPr lang="th-TH" sz="8800" b="1" dirty="0">
                <a:solidFill>
                  <a:schemeClr val="bg1"/>
                </a:solidFill>
                <a:latin typeface="TH Niramit AS" panose="02000506000000020004" pitchFamily="2" charset="-34"/>
              </a:rPr>
            </a:br>
            <a:endParaRPr lang="th-TH" sz="8800" b="1" u="sng" dirty="0">
              <a:solidFill>
                <a:schemeClr val="bg1"/>
              </a:solidFill>
              <a:latin typeface="TH Niramit AS" panose="02000506000000020004" pitchFamily="2" charset="-34"/>
            </a:endParaRPr>
          </a:p>
        </p:txBody>
      </p:sp>
    </p:spTree>
    <p:extLst>
      <p:ext uri="{BB962C8B-B14F-4D97-AF65-F5344CB8AC3E}">
        <p14:creationId xmlns:p14="http://schemas.microsoft.com/office/powerpoint/2010/main" xmlns="" val="1254830713"/>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ชื่อเรื่อง 1"/>
          <p:cNvSpPr>
            <a:spLocks noGrp="1"/>
          </p:cNvSpPr>
          <p:nvPr>
            <p:ph type="title"/>
          </p:nvPr>
        </p:nvSpPr>
        <p:spPr>
          <a:xfrm>
            <a:off x="0" y="1073750"/>
            <a:ext cx="9144000" cy="5027890"/>
          </a:xfrm>
        </p:spPr>
        <p:txBody>
          <a:bodyPr>
            <a:normAutofit fontScale="90000"/>
          </a:bodyPr>
          <a:lstStyle/>
          <a:p>
            <a:r>
              <a:rPr lang="th-TH" sz="5300" b="1" dirty="0">
                <a:solidFill>
                  <a:schemeClr val="bg1"/>
                </a:solidFill>
                <a:latin typeface="TH Niramit AS" panose="02000506000000020004" pitchFamily="2" charset="-34"/>
              </a:rPr>
              <a:t/>
            </a:r>
            <a:br>
              <a:rPr lang="th-TH" sz="5300" b="1" dirty="0">
                <a:solidFill>
                  <a:schemeClr val="bg1"/>
                </a:solidFill>
                <a:latin typeface="TH Niramit AS" panose="02000506000000020004" pitchFamily="2" charset="-34"/>
              </a:rPr>
            </a:br>
            <a:r>
              <a:rPr lang="th-TH" sz="8000" b="1" dirty="0" smtClean="0">
                <a:solidFill>
                  <a:schemeClr val="bg1"/>
                </a:solidFill>
                <a:latin typeface="TH Niramit AS" panose="02000506000000020004" pitchFamily="2" charset="-34"/>
              </a:rPr>
              <a:t>๔. </a:t>
            </a:r>
            <a:r>
              <a:rPr lang="th-TH" sz="8000" b="1" dirty="0">
                <a:solidFill>
                  <a:schemeClr val="bg1"/>
                </a:solidFill>
                <a:latin typeface="TH Niramit AS" panose="02000506000000020004" pitchFamily="2" charset="-34"/>
              </a:rPr>
              <a:t>รวบรวม</a:t>
            </a:r>
            <a:r>
              <a:rPr lang="th-TH" sz="8000" b="1" dirty="0" smtClean="0">
                <a:solidFill>
                  <a:schemeClr val="bg1"/>
                </a:solidFill>
                <a:latin typeface="TH Niramit AS" panose="02000506000000020004" pitchFamily="2" charset="-34"/>
              </a:rPr>
              <a:t>เนื้อหา</a:t>
            </a:r>
            <a:br>
              <a:rPr lang="th-TH" sz="8000" b="1" dirty="0" smtClean="0">
                <a:solidFill>
                  <a:schemeClr val="bg1"/>
                </a:solidFill>
                <a:latin typeface="TH Niramit AS" panose="02000506000000020004" pitchFamily="2" charset="-34"/>
              </a:rPr>
            </a:br>
            <a:r>
              <a:rPr lang="th-TH" sz="8000" b="1" dirty="0" smtClean="0">
                <a:solidFill>
                  <a:schemeClr val="bg1"/>
                </a:solidFill>
                <a:latin typeface="TH Niramit AS" panose="02000506000000020004" pitchFamily="2" charset="-34"/>
              </a:rPr>
              <a:t> </a:t>
            </a:r>
            <a:r>
              <a:rPr lang="th-TH" sz="8000" b="1" dirty="0">
                <a:solidFill>
                  <a:schemeClr val="bg1"/>
                </a:solidFill>
                <a:latin typeface="TH Niramit AS" panose="02000506000000020004" pitchFamily="2" charset="-34"/>
              </a:rPr>
              <a:t>ต้องจัดเนื้อหาที่</a:t>
            </a:r>
            <a:r>
              <a:rPr lang="th-TH" sz="8000" b="1" dirty="0" smtClean="0">
                <a:solidFill>
                  <a:schemeClr val="bg1"/>
                </a:solidFill>
                <a:latin typeface="TH Niramit AS" panose="02000506000000020004" pitchFamily="2" charset="-34"/>
              </a:rPr>
              <a:t>ผู้ฟังได้รับ</a:t>
            </a:r>
            <a:r>
              <a:rPr lang="th-TH" sz="8000" b="1" dirty="0">
                <a:solidFill>
                  <a:schemeClr val="bg1"/>
                </a:solidFill>
                <a:latin typeface="TH Niramit AS" panose="02000506000000020004" pitchFamily="2" charset="-34"/>
              </a:rPr>
              <a:t>ประโยชน์มากที่สุด </a:t>
            </a:r>
            <a:r>
              <a:rPr lang="th-TH" sz="8000" b="1" dirty="0" smtClean="0">
                <a:solidFill>
                  <a:schemeClr val="bg1"/>
                </a:solidFill>
                <a:latin typeface="TH Niramit AS" panose="02000506000000020004" pitchFamily="2" charset="-34"/>
              </a:rPr>
              <a:t>การ</a:t>
            </a:r>
            <a:r>
              <a:rPr lang="th-TH" sz="8000" b="1" dirty="0">
                <a:solidFill>
                  <a:schemeClr val="bg1"/>
                </a:solidFill>
                <a:latin typeface="TH Niramit AS" panose="02000506000000020004" pitchFamily="2" charset="-34"/>
              </a:rPr>
              <a:t>รวบรวมเนื้อหาทำได้</a:t>
            </a:r>
            <a:r>
              <a:rPr lang="th-TH" sz="8000" b="1" dirty="0" smtClean="0">
                <a:solidFill>
                  <a:schemeClr val="bg1"/>
                </a:solidFill>
                <a:latin typeface="TH Niramit AS" panose="02000506000000020004" pitchFamily="2" charset="-34"/>
              </a:rPr>
              <a:t>จากเนื้อหาในสไลด์ที่ร่วมกันทำขึ้นในห้วงการอบรม แล้วศึกษาค้นคว้าเพิ่ม เติมจาก</a:t>
            </a:r>
            <a:r>
              <a:rPr lang="th-TH" sz="8000" b="1" dirty="0">
                <a:solidFill>
                  <a:schemeClr val="bg1"/>
                </a:solidFill>
                <a:latin typeface="TH Niramit AS" panose="02000506000000020004" pitchFamily="2" charset="-34"/>
              </a:rPr>
              <a:t>การ</a:t>
            </a:r>
            <a:r>
              <a:rPr lang="th-TH" sz="8000" b="1" dirty="0" smtClean="0">
                <a:solidFill>
                  <a:schemeClr val="bg1"/>
                </a:solidFill>
                <a:latin typeface="TH Niramit AS" panose="02000506000000020004" pitchFamily="2" charset="-34"/>
              </a:rPr>
              <a:t>อ่านหรือการ</a:t>
            </a:r>
            <a:r>
              <a:rPr lang="th-TH" sz="8000" b="1" dirty="0">
                <a:solidFill>
                  <a:schemeClr val="bg1"/>
                </a:solidFill>
                <a:latin typeface="TH Niramit AS" panose="02000506000000020004" pitchFamily="2" charset="-34"/>
              </a:rPr>
              <a:t>ไต่ถามผู้รู้ </a:t>
            </a:r>
            <a:br>
              <a:rPr lang="th-TH" sz="8000" b="1" dirty="0">
                <a:solidFill>
                  <a:schemeClr val="bg1"/>
                </a:solidFill>
                <a:latin typeface="TH Niramit AS" panose="02000506000000020004" pitchFamily="2" charset="-34"/>
              </a:rPr>
            </a:br>
            <a:endParaRPr lang="th-TH" sz="8000" b="1" u="sng" dirty="0">
              <a:solidFill>
                <a:schemeClr val="bg1"/>
              </a:solidFill>
              <a:latin typeface="TH Niramit AS" panose="02000506000000020004" pitchFamily="2" charset="-34"/>
            </a:endParaRPr>
          </a:p>
        </p:txBody>
      </p:sp>
    </p:spTree>
    <p:extLst>
      <p:ext uri="{BB962C8B-B14F-4D97-AF65-F5344CB8AC3E}">
        <p14:creationId xmlns:p14="http://schemas.microsoft.com/office/powerpoint/2010/main" xmlns="" val="1254830713"/>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ชื่อเรื่อง 1"/>
          <p:cNvSpPr>
            <a:spLocks noGrp="1"/>
          </p:cNvSpPr>
          <p:nvPr>
            <p:ph type="title"/>
          </p:nvPr>
        </p:nvSpPr>
        <p:spPr>
          <a:xfrm>
            <a:off x="0" y="1073750"/>
            <a:ext cx="9144000" cy="5027890"/>
          </a:xfrm>
        </p:spPr>
        <p:txBody>
          <a:bodyPr>
            <a:noAutofit/>
          </a:bodyPr>
          <a:lstStyle/>
          <a:p>
            <a:r>
              <a:rPr lang="th-TH" sz="7200" b="1" dirty="0" smtClean="0">
                <a:solidFill>
                  <a:schemeClr val="bg1"/>
                </a:solidFill>
                <a:latin typeface="TH Niramit AS" panose="02000506000000020004" pitchFamily="2" charset="-34"/>
              </a:rPr>
              <a:t>๕. </a:t>
            </a:r>
            <a:r>
              <a:rPr lang="th-TH" sz="7200" b="1" dirty="0">
                <a:solidFill>
                  <a:schemeClr val="bg1"/>
                </a:solidFill>
                <a:latin typeface="TH Niramit AS" panose="02000506000000020004" pitchFamily="2" charset="-34"/>
              </a:rPr>
              <a:t>เรียบเรียงเนื้อเรื่อง </a:t>
            </a:r>
            <a:r>
              <a:rPr lang="th-TH" sz="7200" b="1" dirty="0" smtClean="0">
                <a:solidFill>
                  <a:schemeClr val="bg1"/>
                </a:solidFill>
                <a:latin typeface="TH Niramit AS" panose="02000506000000020004" pitchFamily="2" charset="-34"/>
              </a:rPr>
              <a:t/>
            </a:r>
            <a:br>
              <a:rPr lang="th-TH" sz="7200" b="1" dirty="0" smtClean="0">
                <a:solidFill>
                  <a:schemeClr val="bg1"/>
                </a:solidFill>
                <a:latin typeface="TH Niramit AS" panose="02000506000000020004" pitchFamily="2" charset="-34"/>
              </a:rPr>
            </a:br>
            <a:r>
              <a:rPr lang="th-TH" sz="7200" b="1" dirty="0" smtClean="0">
                <a:solidFill>
                  <a:schemeClr val="bg1"/>
                </a:solidFill>
                <a:latin typeface="TH Niramit AS" panose="02000506000000020004" pitchFamily="2" charset="-34"/>
              </a:rPr>
              <a:t>ผู้</a:t>
            </a:r>
            <a:r>
              <a:rPr lang="th-TH" sz="7200" b="1" dirty="0">
                <a:solidFill>
                  <a:schemeClr val="bg1"/>
                </a:solidFill>
                <a:latin typeface="TH Niramit AS" panose="02000506000000020004" pitchFamily="2" charset="-34"/>
              </a:rPr>
              <a:t>พูดจัดทำเค้าโครงเรื่องให้ชัดเจนเป็นไปตามลำดับ จะกล่าวเปิดเรื่องอย่างไร  เตรียมการใช้ภาษาให้เหมาะสม กะทัดรัด เข้าใจง่าย ตรงประเด็น และเหมาะสมกับ</a:t>
            </a:r>
            <a:r>
              <a:rPr lang="th-TH" sz="7200" b="1" dirty="0" smtClean="0">
                <a:solidFill>
                  <a:schemeClr val="bg1"/>
                </a:solidFill>
                <a:latin typeface="TH Niramit AS" panose="02000506000000020004" pitchFamily="2" charset="-34"/>
              </a:rPr>
              <a:t>เวลา</a:t>
            </a:r>
            <a:endParaRPr lang="th-TH" sz="7200" b="1" u="sng" dirty="0">
              <a:solidFill>
                <a:schemeClr val="bg1"/>
              </a:solidFill>
              <a:latin typeface="TH Niramit AS" panose="02000506000000020004" pitchFamily="2" charset="-34"/>
            </a:endParaRPr>
          </a:p>
        </p:txBody>
      </p:sp>
    </p:spTree>
    <p:extLst>
      <p:ext uri="{BB962C8B-B14F-4D97-AF65-F5344CB8AC3E}">
        <p14:creationId xmlns:p14="http://schemas.microsoft.com/office/powerpoint/2010/main" xmlns="" val="1254830713"/>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ชื่อเรื่อง 1"/>
          <p:cNvSpPr>
            <a:spLocks noGrp="1"/>
          </p:cNvSpPr>
          <p:nvPr>
            <p:ph type="title"/>
          </p:nvPr>
        </p:nvSpPr>
        <p:spPr>
          <a:xfrm>
            <a:off x="0" y="1285860"/>
            <a:ext cx="9144000" cy="5027890"/>
          </a:xfrm>
        </p:spPr>
        <p:txBody>
          <a:bodyPr>
            <a:normAutofit/>
          </a:bodyPr>
          <a:lstStyle/>
          <a:p>
            <a:r>
              <a:rPr lang="th-TH" sz="7200" b="1" dirty="0" smtClean="0">
                <a:solidFill>
                  <a:schemeClr val="bg1"/>
                </a:solidFill>
                <a:latin typeface="TH Niramit AS" panose="02000506000000020004" pitchFamily="2" charset="-34"/>
              </a:rPr>
              <a:t>๖. </a:t>
            </a:r>
            <a:r>
              <a:rPr lang="th-TH" sz="7200" b="1" dirty="0">
                <a:solidFill>
                  <a:schemeClr val="bg1"/>
                </a:solidFill>
                <a:latin typeface="TH Niramit AS" panose="02000506000000020004" pitchFamily="2" charset="-34"/>
              </a:rPr>
              <a:t>การซ้อมพูด </a:t>
            </a:r>
            <a:r>
              <a:rPr lang="th-TH" sz="7200" b="1" dirty="0" smtClean="0">
                <a:solidFill>
                  <a:schemeClr val="bg1"/>
                </a:solidFill>
                <a:latin typeface="TH Niramit AS" panose="02000506000000020004" pitchFamily="2" charset="-34"/>
              </a:rPr>
              <a:t/>
            </a:r>
            <a:br>
              <a:rPr lang="th-TH" sz="7200" b="1" dirty="0" smtClean="0">
                <a:solidFill>
                  <a:schemeClr val="bg1"/>
                </a:solidFill>
                <a:latin typeface="TH Niramit AS" panose="02000506000000020004" pitchFamily="2" charset="-34"/>
              </a:rPr>
            </a:br>
            <a:r>
              <a:rPr lang="th-TH" sz="7200" b="1" dirty="0" smtClean="0">
                <a:solidFill>
                  <a:schemeClr val="bg1"/>
                </a:solidFill>
                <a:latin typeface="TH Niramit AS" panose="02000506000000020004" pitchFamily="2" charset="-34"/>
              </a:rPr>
              <a:t>เพื่อ</a:t>
            </a:r>
            <a:r>
              <a:rPr lang="th-TH" sz="7200" b="1" dirty="0">
                <a:solidFill>
                  <a:schemeClr val="bg1"/>
                </a:solidFill>
                <a:latin typeface="TH Niramit AS" panose="02000506000000020004" pitchFamily="2" charset="-34"/>
              </a:rPr>
              <a:t>เป็นการสร้างความมั่นใจ จึงต้องซ้อมพูดออกเสียงพูด อักขรวิธี มีลีลาจังหวะ ท่าทางสีหน้า สายตา น้ำเสียง    </a:t>
            </a:r>
            <a:r>
              <a:rPr lang="th-TH" sz="7200" b="1" dirty="0" smtClean="0">
                <a:solidFill>
                  <a:schemeClr val="bg1"/>
                </a:solidFill>
                <a:latin typeface="TH Niramit AS" panose="02000506000000020004" pitchFamily="2" charset="-34"/>
              </a:rPr>
              <a:t/>
            </a:r>
            <a:br>
              <a:rPr lang="th-TH" sz="7200" b="1" dirty="0" smtClean="0">
                <a:solidFill>
                  <a:schemeClr val="bg1"/>
                </a:solidFill>
                <a:latin typeface="TH Niramit AS" panose="02000506000000020004" pitchFamily="2" charset="-34"/>
              </a:rPr>
            </a:br>
            <a:r>
              <a:rPr lang="th-TH" sz="7200" b="1" dirty="0" smtClean="0">
                <a:solidFill>
                  <a:schemeClr val="bg1"/>
                </a:solidFill>
                <a:latin typeface="TH Niramit AS" panose="02000506000000020004" pitchFamily="2" charset="-34"/>
              </a:rPr>
              <a:t>มี</a:t>
            </a:r>
            <a:r>
              <a:rPr lang="th-TH" sz="7200" b="1" dirty="0">
                <a:solidFill>
                  <a:schemeClr val="bg1"/>
                </a:solidFill>
                <a:latin typeface="TH Niramit AS" panose="02000506000000020004" pitchFamily="2" charset="-34"/>
              </a:rPr>
              <a:t>ผู้ฟังช่วยติชมการพูด </a:t>
            </a:r>
            <a:r>
              <a:rPr lang="th-TH" sz="7200" b="1" dirty="0" smtClean="0">
                <a:solidFill>
                  <a:schemeClr val="bg1"/>
                </a:solidFill>
                <a:latin typeface="TH Niramit AS" panose="02000506000000020004" pitchFamily="2" charset="-34"/>
              </a:rPr>
              <a:t/>
            </a:r>
            <a:br>
              <a:rPr lang="th-TH" sz="7200" b="1" dirty="0" smtClean="0">
                <a:solidFill>
                  <a:schemeClr val="bg1"/>
                </a:solidFill>
                <a:latin typeface="TH Niramit AS" panose="02000506000000020004" pitchFamily="2" charset="-34"/>
              </a:rPr>
            </a:br>
            <a:r>
              <a:rPr lang="th-TH" sz="7200" b="1" dirty="0" smtClean="0">
                <a:solidFill>
                  <a:schemeClr val="bg1"/>
                </a:solidFill>
                <a:latin typeface="TH Niramit AS" panose="02000506000000020004" pitchFamily="2" charset="-34"/>
              </a:rPr>
              <a:t>มี</a:t>
            </a:r>
            <a:r>
              <a:rPr lang="th-TH" sz="7200" b="1" dirty="0">
                <a:solidFill>
                  <a:schemeClr val="bg1"/>
                </a:solidFill>
                <a:latin typeface="TH Niramit AS" panose="02000506000000020004" pitchFamily="2" charset="-34"/>
              </a:rPr>
              <a:t>การ</a:t>
            </a:r>
            <a:r>
              <a:rPr lang="th-TH" sz="7200" b="1" dirty="0" smtClean="0">
                <a:solidFill>
                  <a:schemeClr val="bg1"/>
                </a:solidFill>
                <a:latin typeface="TH Niramit AS" panose="02000506000000020004" pitchFamily="2" charset="-34"/>
              </a:rPr>
              <a:t>บันทึกเสียงอุปกรณ์</a:t>
            </a:r>
            <a:r>
              <a:rPr lang="th-TH" sz="7200" b="1" dirty="0">
                <a:solidFill>
                  <a:schemeClr val="bg1"/>
                </a:solidFill>
                <a:latin typeface="TH Niramit AS" panose="02000506000000020004" pitchFamily="2" charset="-34"/>
              </a:rPr>
              <a:t>การฝึกซ้อม        </a:t>
            </a:r>
            <a:r>
              <a:rPr lang="th-TH" sz="4200" b="1" dirty="0">
                <a:latin typeface="TH Niramit AS" panose="02000506000000020004" pitchFamily="2" charset="-34"/>
              </a:rPr>
              <a:t>	</a:t>
            </a:r>
            <a:endParaRPr lang="th-TH" sz="4200" b="1" u="sng" dirty="0">
              <a:solidFill>
                <a:srgbClr val="FFC000"/>
              </a:solidFill>
              <a:latin typeface="TH Niramit AS" panose="02000506000000020004" pitchFamily="2" charset="-34"/>
            </a:endParaRPr>
          </a:p>
        </p:txBody>
      </p:sp>
    </p:spTree>
    <p:extLst>
      <p:ext uri="{BB962C8B-B14F-4D97-AF65-F5344CB8AC3E}">
        <p14:creationId xmlns:p14="http://schemas.microsoft.com/office/powerpoint/2010/main" xmlns="" val="4012331146"/>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ชื่อเรื่อง 1"/>
          <p:cNvSpPr>
            <a:spLocks noGrp="1"/>
          </p:cNvSpPr>
          <p:nvPr>
            <p:ph type="title"/>
          </p:nvPr>
        </p:nvSpPr>
        <p:spPr>
          <a:xfrm>
            <a:off x="0" y="928670"/>
            <a:ext cx="9144000" cy="5027890"/>
          </a:xfrm>
        </p:spPr>
        <p:txBody>
          <a:bodyPr>
            <a:normAutofit/>
          </a:bodyPr>
          <a:lstStyle/>
          <a:p>
            <a:pPr algn="l"/>
            <a:r>
              <a:rPr lang="th-TH" sz="4200" b="1" dirty="0" smtClean="0">
                <a:solidFill>
                  <a:srgbClr val="FFFF00"/>
                </a:solidFill>
                <a:latin typeface="TH Niramit AS" panose="02000506000000020004" pitchFamily="2" charset="-34"/>
              </a:rPr>
              <a:t>                                             สรุป</a:t>
            </a:r>
            <a:r>
              <a:rPr lang="th-TH" sz="4200" b="1" dirty="0">
                <a:solidFill>
                  <a:srgbClr val="FFFF00"/>
                </a:solidFill>
                <a:latin typeface="TH Niramit AS" panose="02000506000000020004" pitchFamily="2" charset="-34"/>
              </a:rPr>
              <a:t>	</a:t>
            </a:r>
            <a:r>
              <a:rPr lang="th-TH" sz="4200" b="1" dirty="0" smtClean="0">
                <a:solidFill>
                  <a:srgbClr val="FFFF00"/>
                </a:solidFill>
                <a:latin typeface="TH Niramit AS" panose="02000506000000020004" pitchFamily="2" charset="-34"/>
              </a:rPr>
              <a:t/>
            </a:r>
            <a:br>
              <a:rPr lang="th-TH" sz="4200" b="1" dirty="0" smtClean="0">
                <a:solidFill>
                  <a:srgbClr val="FFFF00"/>
                </a:solidFill>
                <a:latin typeface="TH Niramit AS" panose="02000506000000020004" pitchFamily="2" charset="-34"/>
              </a:rPr>
            </a:br>
            <a:r>
              <a:rPr lang="en-US" sz="4000" b="1" dirty="0" smtClean="0">
                <a:solidFill>
                  <a:schemeClr val="bg1"/>
                </a:solidFill>
                <a:latin typeface="TH Niramit AS" panose="02000506000000020004" pitchFamily="2" charset="-34"/>
                <a:cs typeface="TH Niramit AS" panose="02000506000000020004" pitchFamily="2" charset="-34"/>
              </a:rPr>
              <a:t>1. </a:t>
            </a:r>
            <a:r>
              <a:rPr lang="th-TH" sz="3600" b="1" dirty="0" smtClean="0">
                <a:solidFill>
                  <a:schemeClr val="bg1"/>
                </a:solidFill>
                <a:latin typeface="TH Niramit AS" panose="02000506000000020004" pitchFamily="2" charset="-34"/>
                <a:cs typeface="+mn-cs"/>
              </a:rPr>
              <a:t>กำหนดจุดมุ่งหมายให้ชัดเจนว่าจะพูดอะไร  เพื่ออะไร  </a:t>
            </a:r>
            <a:br>
              <a:rPr lang="th-TH" sz="3600" b="1" dirty="0" smtClean="0">
                <a:solidFill>
                  <a:schemeClr val="bg1"/>
                </a:solidFill>
                <a:latin typeface="TH Niramit AS" panose="02000506000000020004" pitchFamily="2" charset="-34"/>
                <a:cs typeface="+mn-cs"/>
              </a:rPr>
            </a:br>
            <a:r>
              <a:rPr lang="th-TH" sz="3600" b="1" dirty="0" smtClean="0">
                <a:solidFill>
                  <a:schemeClr val="bg1"/>
                </a:solidFill>
                <a:latin typeface="TH Niramit AS" panose="02000506000000020004" pitchFamily="2" charset="-34"/>
                <a:cs typeface="+mn-cs"/>
              </a:rPr>
              <a:t>   มีขอบข่ายกว้างขวางมากน้อยเพียงใด</a:t>
            </a:r>
            <a:br>
              <a:rPr lang="th-TH" sz="3600" b="1" dirty="0" smtClean="0">
                <a:solidFill>
                  <a:schemeClr val="bg1"/>
                </a:solidFill>
                <a:latin typeface="TH Niramit AS" panose="02000506000000020004" pitchFamily="2" charset="-34"/>
                <a:cs typeface="+mn-cs"/>
              </a:rPr>
            </a:br>
            <a:r>
              <a:rPr lang="en-US" sz="3600" b="1" dirty="0" smtClean="0">
                <a:solidFill>
                  <a:schemeClr val="bg1"/>
                </a:solidFill>
                <a:latin typeface="TH Niramit AS" panose="02000506000000020004" pitchFamily="2" charset="-34"/>
                <a:cs typeface="+mn-cs"/>
              </a:rPr>
              <a:t>2.</a:t>
            </a:r>
            <a:r>
              <a:rPr lang="th-TH" sz="3600" b="1" dirty="0" smtClean="0">
                <a:solidFill>
                  <a:schemeClr val="bg1"/>
                </a:solidFill>
                <a:latin typeface="TH Niramit AS" panose="02000506000000020004" pitchFamily="2" charset="-34"/>
                <a:cs typeface="+mn-cs"/>
              </a:rPr>
              <a:t>วิเคราะห์ผู้ฟังพิจารณาจำนวนผู้ฟัง เพศ วัย การศึกษา สถานภาพ</a:t>
            </a:r>
            <a:br>
              <a:rPr lang="th-TH" sz="3600" b="1" dirty="0" smtClean="0">
                <a:solidFill>
                  <a:schemeClr val="bg1"/>
                </a:solidFill>
                <a:latin typeface="TH Niramit AS" panose="02000506000000020004" pitchFamily="2" charset="-34"/>
                <a:cs typeface="+mn-cs"/>
              </a:rPr>
            </a:br>
            <a:r>
              <a:rPr lang="th-TH" sz="3600" b="1" dirty="0" smtClean="0">
                <a:solidFill>
                  <a:schemeClr val="bg1"/>
                </a:solidFill>
                <a:latin typeface="TH Niramit AS" panose="02000506000000020004" pitchFamily="2" charset="-34"/>
                <a:cs typeface="+mn-cs"/>
              </a:rPr>
              <a:t>   ทางสังคม  อาชีพ  ความสนใจ ความมุ่งหวัง</a:t>
            </a:r>
            <a:br>
              <a:rPr lang="th-TH" sz="3600" b="1" dirty="0" smtClean="0">
                <a:solidFill>
                  <a:schemeClr val="bg1"/>
                </a:solidFill>
                <a:latin typeface="TH Niramit AS" panose="02000506000000020004" pitchFamily="2" charset="-34"/>
                <a:cs typeface="+mn-cs"/>
              </a:rPr>
            </a:br>
            <a:r>
              <a:rPr lang="en-US" sz="3600" b="1" dirty="0" smtClean="0">
                <a:solidFill>
                  <a:schemeClr val="bg1"/>
                </a:solidFill>
                <a:latin typeface="TH Niramit AS" panose="02000506000000020004" pitchFamily="2" charset="-34"/>
                <a:cs typeface="+mn-cs"/>
              </a:rPr>
              <a:t>3.</a:t>
            </a:r>
            <a:r>
              <a:rPr lang="th-TH" sz="3600" b="1" dirty="0" smtClean="0">
                <a:solidFill>
                  <a:schemeClr val="bg1"/>
                </a:solidFill>
                <a:latin typeface="TH Niramit AS" panose="02000506000000020004" pitchFamily="2" charset="-34"/>
                <a:cs typeface="+mn-cs"/>
              </a:rPr>
              <a:t>กำหนดขอบเขตของเรื่อง โดยคำนึงถึงเนื้อเรื่องและเวลาที่จะพูด </a:t>
            </a:r>
            <a:br>
              <a:rPr lang="th-TH" sz="3600" b="1" dirty="0" smtClean="0">
                <a:solidFill>
                  <a:schemeClr val="bg1"/>
                </a:solidFill>
                <a:latin typeface="TH Niramit AS" panose="02000506000000020004" pitchFamily="2" charset="-34"/>
                <a:cs typeface="+mn-cs"/>
              </a:rPr>
            </a:br>
            <a:r>
              <a:rPr lang="th-TH" sz="3600" b="1" dirty="0" smtClean="0">
                <a:solidFill>
                  <a:schemeClr val="bg1"/>
                </a:solidFill>
                <a:latin typeface="TH Niramit AS" panose="02000506000000020004" pitchFamily="2" charset="-34"/>
                <a:cs typeface="+mn-cs"/>
              </a:rPr>
              <a:t>   กำหนดประเด็นสำคัญให้ชัดเจน </a:t>
            </a:r>
            <a:br>
              <a:rPr lang="th-TH" sz="3600" b="1" dirty="0" smtClean="0">
                <a:solidFill>
                  <a:schemeClr val="bg1"/>
                </a:solidFill>
                <a:latin typeface="TH Niramit AS" panose="02000506000000020004" pitchFamily="2" charset="-34"/>
                <a:cs typeface="+mn-cs"/>
              </a:rPr>
            </a:br>
            <a:r>
              <a:rPr lang="en-US" sz="3600" b="1" dirty="0" smtClean="0">
                <a:solidFill>
                  <a:schemeClr val="bg1"/>
                </a:solidFill>
                <a:latin typeface="TH Niramit AS" panose="02000506000000020004" pitchFamily="2" charset="-34"/>
                <a:cs typeface="+mn-cs"/>
              </a:rPr>
              <a:t>4.</a:t>
            </a:r>
            <a:r>
              <a:rPr lang="th-TH" sz="3600" b="1" dirty="0" smtClean="0">
                <a:solidFill>
                  <a:schemeClr val="bg1"/>
                </a:solidFill>
                <a:latin typeface="TH Niramit AS" panose="02000506000000020004" pitchFamily="2" charset="-34"/>
                <a:cs typeface="+mn-cs"/>
              </a:rPr>
              <a:t>รวบรวมค้นคว้าเนื้อหา ที่ผู้ฟังได้รับประโยชน์มากที่สุด</a:t>
            </a:r>
            <a:br>
              <a:rPr lang="th-TH" sz="3600" b="1" dirty="0" smtClean="0">
                <a:solidFill>
                  <a:schemeClr val="bg1"/>
                </a:solidFill>
                <a:latin typeface="TH Niramit AS" panose="02000506000000020004" pitchFamily="2" charset="-34"/>
                <a:cs typeface="+mn-cs"/>
              </a:rPr>
            </a:br>
            <a:r>
              <a:rPr lang="en-US" sz="3600" b="1" dirty="0" smtClean="0">
                <a:solidFill>
                  <a:schemeClr val="bg1"/>
                </a:solidFill>
                <a:latin typeface="TH Niramit AS" panose="02000506000000020004" pitchFamily="2" charset="-34"/>
                <a:cs typeface="+mn-cs"/>
              </a:rPr>
              <a:t>5.</a:t>
            </a:r>
            <a:r>
              <a:rPr lang="th-TH" sz="3600" b="1" dirty="0" smtClean="0">
                <a:solidFill>
                  <a:schemeClr val="bg1"/>
                </a:solidFill>
                <a:latin typeface="TH Niramit AS" panose="02000506000000020004" pitchFamily="2" charset="-34"/>
                <a:cs typeface="+mn-cs"/>
              </a:rPr>
              <a:t>เรียบเรียงเนื้อเรื่องจัดทำเค้าโครงเรื่องให้ชัดเจนเป็นไปตามลำดับ</a:t>
            </a:r>
            <a:br>
              <a:rPr lang="th-TH" sz="3600" b="1" dirty="0" smtClean="0">
                <a:solidFill>
                  <a:schemeClr val="bg1"/>
                </a:solidFill>
                <a:latin typeface="TH Niramit AS" panose="02000506000000020004" pitchFamily="2" charset="-34"/>
                <a:cs typeface="+mn-cs"/>
              </a:rPr>
            </a:br>
            <a:r>
              <a:rPr lang="th-TH" sz="3600" b="1" dirty="0" smtClean="0">
                <a:solidFill>
                  <a:schemeClr val="bg1"/>
                </a:solidFill>
                <a:latin typeface="TH Niramit AS" panose="02000506000000020004" pitchFamily="2" charset="-34"/>
                <a:cs typeface="+mn-cs"/>
              </a:rPr>
              <a:t>   จะกล่าวเปิดเรื่องอย่างไร  เตรียมการใช้ภาษาให้เหมาะสม กะทัดรัด เข้าใจง่าย ตรงประเด็น และเหมาะสมกับเวลา </a:t>
            </a:r>
            <a:br>
              <a:rPr lang="th-TH" sz="3600" b="1" dirty="0" smtClean="0">
                <a:solidFill>
                  <a:schemeClr val="bg1"/>
                </a:solidFill>
                <a:latin typeface="TH Niramit AS" panose="02000506000000020004" pitchFamily="2" charset="-34"/>
                <a:cs typeface="+mn-cs"/>
              </a:rPr>
            </a:br>
            <a:r>
              <a:rPr lang="en-US" sz="3600" b="1" dirty="0" smtClean="0">
                <a:solidFill>
                  <a:schemeClr val="bg1"/>
                </a:solidFill>
                <a:latin typeface="TH Niramit AS" panose="02000506000000020004" pitchFamily="2" charset="-34"/>
                <a:cs typeface="+mn-cs"/>
              </a:rPr>
              <a:t>6.</a:t>
            </a:r>
            <a:r>
              <a:rPr lang="th-TH" sz="3600" b="1" dirty="0" smtClean="0">
                <a:solidFill>
                  <a:schemeClr val="bg1"/>
                </a:solidFill>
                <a:latin typeface="TH Niramit AS" panose="02000506000000020004" pitchFamily="2" charset="-34"/>
                <a:cs typeface="+mn-cs"/>
              </a:rPr>
              <a:t>การซ้อมพูด เพื่อเป็นการสร้างความมั่นใจ เสียงพูด อักขรวิธี ลีลา</a:t>
            </a:r>
            <a:endParaRPr lang="th-TH" sz="4000" b="1" u="sng" dirty="0">
              <a:solidFill>
                <a:srgbClr val="FFFF00"/>
              </a:solidFill>
              <a:latin typeface="TH Niramit AS" panose="02000506000000020004" pitchFamily="2" charset="-34"/>
              <a:cs typeface="+mn-cs"/>
            </a:endParaRPr>
          </a:p>
        </p:txBody>
      </p:sp>
    </p:spTree>
    <p:extLst>
      <p:ext uri="{BB962C8B-B14F-4D97-AF65-F5344CB8AC3E}">
        <p14:creationId xmlns:p14="http://schemas.microsoft.com/office/powerpoint/2010/main" xmlns="" val="4012331146"/>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ชื่อเรื่อง 1"/>
          <p:cNvSpPr>
            <a:spLocks noGrp="1"/>
          </p:cNvSpPr>
          <p:nvPr>
            <p:ph type="ctrTitle"/>
          </p:nvPr>
        </p:nvSpPr>
        <p:spPr>
          <a:xfrm>
            <a:off x="0" y="714356"/>
            <a:ext cx="9143999" cy="5366195"/>
          </a:xfrm>
        </p:spPr>
        <p:txBody>
          <a:bodyPr>
            <a:noAutofit/>
          </a:bodyPr>
          <a:lstStyle/>
          <a:p>
            <a:r>
              <a:rPr lang="th-TH" sz="5400" b="1" dirty="0" smtClean="0">
                <a:solidFill>
                  <a:schemeClr val="bg1"/>
                </a:solidFill>
                <a:latin typeface="TH Niramit AS" panose="02000506000000020004" pitchFamily="2" charset="-34"/>
              </a:rPr>
              <a:t>การ</a:t>
            </a:r>
            <a:r>
              <a:rPr lang="th-TH" sz="5400" b="1" dirty="0">
                <a:solidFill>
                  <a:schemeClr val="bg1"/>
                </a:solidFill>
                <a:latin typeface="TH Niramit AS" panose="02000506000000020004" pitchFamily="2" charset="-34"/>
              </a:rPr>
              <a:t>พูด</a:t>
            </a:r>
            <a:r>
              <a:rPr lang="th-TH" sz="5400" b="1" dirty="0" smtClean="0">
                <a:solidFill>
                  <a:schemeClr val="bg1"/>
                </a:solidFill>
                <a:latin typeface="TH Niramit AS" panose="02000506000000020004" pitchFamily="2" charset="-34"/>
              </a:rPr>
              <a:t>ต่อที่ชุมชน </a:t>
            </a:r>
            <a:r>
              <a:rPr lang="th-TH" sz="5400" b="1" dirty="0">
                <a:solidFill>
                  <a:schemeClr val="bg1"/>
                </a:solidFill>
                <a:latin typeface="TH Niramit AS" panose="02000506000000020004" pitchFamily="2" charset="-34"/>
              </a:rPr>
              <a:t>คือ </a:t>
            </a:r>
            <a:r>
              <a:rPr lang="th-TH" sz="5400" b="1" dirty="0" smtClean="0">
                <a:solidFill>
                  <a:schemeClr val="bg1"/>
                </a:solidFill>
                <a:latin typeface="TH Niramit AS" panose="02000506000000020004" pitchFamily="2" charset="-34"/>
              </a:rPr>
              <a:t/>
            </a:r>
            <a:br>
              <a:rPr lang="th-TH" sz="5400" b="1" dirty="0" smtClean="0">
                <a:solidFill>
                  <a:schemeClr val="bg1"/>
                </a:solidFill>
                <a:latin typeface="TH Niramit AS" panose="02000506000000020004" pitchFamily="2" charset="-34"/>
              </a:rPr>
            </a:br>
            <a:r>
              <a:rPr lang="th-TH" sz="5400" b="1" dirty="0" smtClean="0">
                <a:solidFill>
                  <a:schemeClr val="bg1"/>
                </a:solidFill>
                <a:latin typeface="TH Niramit AS" panose="02000506000000020004" pitchFamily="2" charset="-34"/>
              </a:rPr>
              <a:t>การพูด</a:t>
            </a:r>
            <a:r>
              <a:rPr lang="th-TH" sz="5400" b="1" dirty="0">
                <a:solidFill>
                  <a:schemeClr val="bg1"/>
                </a:solidFill>
                <a:latin typeface="TH Niramit AS" panose="02000506000000020004" pitchFamily="2" charset="-34"/>
              </a:rPr>
              <a:t>ในที่สาธารณะ มีผู้ฟังเป็นจำนวนมาก </a:t>
            </a:r>
            <a:r>
              <a:rPr lang="th-TH" sz="5400" b="1" dirty="0" smtClean="0">
                <a:solidFill>
                  <a:schemeClr val="bg1"/>
                </a:solidFill>
                <a:latin typeface="TH Niramit AS" panose="02000506000000020004" pitchFamily="2" charset="-34"/>
              </a:rPr>
              <a:t/>
            </a:r>
            <a:br>
              <a:rPr lang="th-TH" sz="5400" b="1" dirty="0" smtClean="0">
                <a:solidFill>
                  <a:schemeClr val="bg1"/>
                </a:solidFill>
                <a:latin typeface="TH Niramit AS" panose="02000506000000020004" pitchFamily="2" charset="-34"/>
              </a:rPr>
            </a:br>
            <a:r>
              <a:rPr lang="th-TH" sz="5400" b="1" dirty="0" smtClean="0">
                <a:solidFill>
                  <a:schemeClr val="bg1"/>
                </a:solidFill>
                <a:latin typeface="TH Niramit AS" panose="02000506000000020004" pitchFamily="2" charset="-34"/>
              </a:rPr>
              <a:t>ผู้</a:t>
            </a:r>
            <a:r>
              <a:rPr lang="th-TH" sz="5400" b="1" dirty="0">
                <a:solidFill>
                  <a:schemeClr val="bg1"/>
                </a:solidFill>
                <a:latin typeface="TH Niramit AS" panose="02000506000000020004" pitchFamily="2" charset="-34"/>
              </a:rPr>
              <a:t>พูดต้องสนใจปฏิกิริยาตอบสนอง</a:t>
            </a:r>
            <a:r>
              <a:rPr lang="th-TH" sz="5400" b="1" dirty="0" smtClean="0">
                <a:solidFill>
                  <a:schemeClr val="bg1"/>
                </a:solidFill>
                <a:latin typeface="TH Niramit AS" panose="02000506000000020004" pitchFamily="2" charset="-34"/>
              </a:rPr>
              <a:t>ผู้ฟังทั้งเป็น</a:t>
            </a:r>
            <a:br>
              <a:rPr lang="th-TH" sz="5400" b="1" dirty="0" smtClean="0">
                <a:solidFill>
                  <a:schemeClr val="bg1"/>
                </a:solidFill>
                <a:latin typeface="TH Niramit AS" panose="02000506000000020004" pitchFamily="2" charset="-34"/>
              </a:rPr>
            </a:br>
            <a:r>
              <a:rPr lang="th-TH" sz="5400" b="1" u="sng" dirty="0" err="1" smtClean="0">
                <a:solidFill>
                  <a:srgbClr val="FFFF00"/>
                </a:solidFill>
                <a:latin typeface="TH Niramit AS" panose="02000506000000020004" pitchFamily="2" charset="-34"/>
              </a:rPr>
              <a:t>วัจ</a:t>
            </a:r>
            <a:r>
              <a:rPr lang="th-TH" sz="5400" b="1" u="sng" dirty="0" err="1">
                <a:solidFill>
                  <a:srgbClr val="FFFF00"/>
                </a:solidFill>
                <a:latin typeface="TH Niramit AS" panose="02000506000000020004" pitchFamily="2" charset="-34"/>
              </a:rPr>
              <a:t>นภาษาและอวัจน</a:t>
            </a:r>
            <a:r>
              <a:rPr lang="th-TH" sz="5400" b="1" u="sng" dirty="0">
                <a:solidFill>
                  <a:srgbClr val="FFFF00"/>
                </a:solidFill>
                <a:latin typeface="TH Niramit AS" panose="02000506000000020004" pitchFamily="2" charset="-34"/>
              </a:rPr>
              <a:t>ภาษา</a:t>
            </a:r>
            <a:r>
              <a:rPr lang="th-TH" sz="5400" b="1" dirty="0">
                <a:solidFill>
                  <a:schemeClr val="bg1"/>
                </a:solidFill>
                <a:latin typeface="TH Niramit AS" panose="02000506000000020004" pitchFamily="2" charset="-34"/>
              </a:rPr>
              <a:t/>
            </a:r>
            <a:br>
              <a:rPr lang="th-TH" sz="5400" b="1" dirty="0">
                <a:solidFill>
                  <a:schemeClr val="bg1"/>
                </a:solidFill>
                <a:latin typeface="TH Niramit AS" panose="02000506000000020004" pitchFamily="2" charset="-34"/>
              </a:rPr>
            </a:br>
            <a:r>
              <a:rPr lang="th-TH" sz="5400" b="1" dirty="0">
                <a:solidFill>
                  <a:schemeClr val="bg1"/>
                </a:solidFill>
                <a:latin typeface="TH Niramit AS" panose="02000506000000020004" pitchFamily="2" charset="-34"/>
              </a:rPr>
              <a:t> </a:t>
            </a:r>
            <a:r>
              <a:rPr lang="th-TH" sz="5400" b="1" dirty="0" smtClean="0">
                <a:solidFill>
                  <a:schemeClr val="bg1"/>
                </a:solidFill>
                <a:latin typeface="TH Niramit AS" panose="02000506000000020004" pitchFamily="2" charset="-34"/>
              </a:rPr>
              <a:t>การ</a:t>
            </a:r>
            <a:r>
              <a:rPr lang="th-TH" sz="5400" b="1" dirty="0">
                <a:solidFill>
                  <a:schemeClr val="bg1"/>
                </a:solidFill>
                <a:latin typeface="TH Niramit AS" panose="02000506000000020004" pitchFamily="2" charset="-34"/>
              </a:rPr>
              <a:t>พูดต่อหน้าชุมชนเป็นการเปิดโอกาสให้ผู้พูดได้แสดงความสามารถ</a:t>
            </a:r>
            <a:r>
              <a:rPr lang="th-TH" sz="5400" b="1" dirty="0" smtClean="0">
                <a:solidFill>
                  <a:schemeClr val="bg1"/>
                </a:solidFill>
                <a:latin typeface="TH Niramit AS" panose="02000506000000020004" pitchFamily="2" charset="-34"/>
              </a:rPr>
              <a:t>เฉพาะตัว</a:t>
            </a:r>
            <a:br>
              <a:rPr lang="th-TH" sz="5400" b="1" dirty="0" smtClean="0">
                <a:solidFill>
                  <a:schemeClr val="bg1"/>
                </a:solidFill>
                <a:latin typeface="TH Niramit AS" panose="02000506000000020004" pitchFamily="2" charset="-34"/>
              </a:rPr>
            </a:br>
            <a:r>
              <a:rPr lang="th-TH" sz="5400" b="1" dirty="0" smtClean="0">
                <a:solidFill>
                  <a:schemeClr val="bg1"/>
                </a:solidFill>
                <a:latin typeface="TH Niramit AS" panose="02000506000000020004" pitchFamily="2" charset="-34"/>
              </a:rPr>
              <a:t>เพราะ</a:t>
            </a:r>
            <a:r>
              <a:rPr lang="th-TH" sz="5400" b="1" dirty="0">
                <a:solidFill>
                  <a:schemeClr val="bg1"/>
                </a:solidFill>
                <a:latin typeface="TH Niramit AS" panose="02000506000000020004" pitchFamily="2" charset="-34"/>
              </a:rPr>
              <a:t>ทุกคนที่ไม่เป็นใบ้ย่อมพูดได้ </a:t>
            </a:r>
            <a:r>
              <a:rPr lang="th-TH" sz="5400" b="1" dirty="0" smtClean="0">
                <a:solidFill>
                  <a:schemeClr val="bg1"/>
                </a:solidFill>
                <a:latin typeface="TH Niramit AS" panose="02000506000000020004" pitchFamily="2" charset="-34"/>
              </a:rPr>
              <a:t/>
            </a:r>
            <a:br>
              <a:rPr lang="th-TH" sz="5400" b="1" dirty="0" smtClean="0">
                <a:solidFill>
                  <a:schemeClr val="bg1"/>
                </a:solidFill>
                <a:latin typeface="TH Niramit AS" panose="02000506000000020004" pitchFamily="2" charset="-34"/>
              </a:rPr>
            </a:br>
            <a:r>
              <a:rPr lang="th-TH" sz="6000" b="1" u="sng" dirty="0" smtClean="0">
                <a:solidFill>
                  <a:srgbClr val="FF0000"/>
                </a:solidFill>
                <a:latin typeface="TH Niramit AS" panose="02000506000000020004" pitchFamily="2" charset="-34"/>
              </a:rPr>
              <a:t>แต่</a:t>
            </a:r>
            <a:r>
              <a:rPr lang="th-TH" sz="6000" b="1" u="sng" dirty="0">
                <a:solidFill>
                  <a:srgbClr val="FF0000"/>
                </a:solidFill>
                <a:latin typeface="TH Niramit AS" panose="02000506000000020004" pitchFamily="2" charset="-34"/>
              </a:rPr>
              <a:t>บางคนเท่านั้นที่พูดเป็น </a:t>
            </a:r>
          </a:p>
        </p:txBody>
      </p:sp>
    </p:spTree>
    <p:extLst>
      <p:ext uri="{BB962C8B-B14F-4D97-AF65-F5344CB8AC3E}">
        <p14:creationId xmlns:p14="http://schemas.microsoft.com/office/powerpoint/2010/main" xmlns="" val="915920082"/>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รูปภาพ 4"/>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9144000" cy="6858000"/>
          </a:xfrm>
          <a:prstGeom prst="rect">
            <a:avLst/>
          </a:prstGeom>
        </p:spPr>
      </p:pic>
      <p:sp>
        <p:nvSpPr>
          <p:cNvPr id="2" name="ชื่อเรื่อง 1"/>
          <p:cNvSpPr>
            <a:spLocks noGrp="1"/>
          </p:cNvSpPr>
          <p:nvPr>
            <p:ph type="ctrTitle"/>
          </p:nvPr>
        </p:nvSpPr>
        <p:spPr>
          <a:xfrm>
            <a:off x="466725" y="2743200"/>
            <a:ext cx="8439150" cy="1574800"/>
          </a:xfrm>
          <a:solidFill>
            <a:schemeClr val="bg1">
              <a:lumMod val="65000"/>
              <a:alpha val="72157"/>
            </a:schemeClr>
          </a:solidFill>
          <a:effectLst>
            <a:glow rad="228600">
              <a:schemeClr val="accent2">
                <a:satMod val="175000"/>
                <a:alpha val="40000"/>
              </a:schemeClr>
            </a:glow>
          </a:effectLst>
          <a:scene3d>
            <a:camera prst="orthographicFront"/>
            <a:lightRig rig="threePt" dir="t"/>
          </a:scene3d>
          <a:sp3d>
            <a:bevelT w="165100" prst="coolSlant"/>
          </a:sp3d>
        </p:spPr>
        <p:txBody>
          <a:bodyPr anchor="ctr">
            <a:noAutofit/>
          </a:bodyPr>
          <a:lstStyle/>
          <a:p>
            <a:r>
              <a:rPr lang="th-TH" sz="7200" b="1" dirty="0">
                <a:effectLst>
                  <a:glow rad="228600">
                    <a:schemeClr val="accent1">
                      <a:satMod val="175000"/>
                      <a:alpha val="40000"/>
                    </a:schemeClr>
                  </a:glow>
                </a:effectLst>
                <a:latin typeface="TH Niramit AS" panose="02000506000000020004" pitchFamily="2" charset="-34"/>
              </a:rPr>
              <a:t>ข้อแนะนำในการ</a:t>
            </a:r>
            <a:r>
              <a:rPr lang="th-TH" sz="7200" b="1" dirty="0" smtClean="0">
                <a:effectLst>
                  <a:glow rad="228600">
                    <a:schemeClr val="accent1">
                      <a:satMod val="175000"/>
                      <a:alpha val="40000"/>
                    </a:schemeClr>
                  </a:glow>
                </a:effectLst>
                <a:latin typeface="TH Niramit AS" panose="02000506000000020004" pitchFamily="2" charset="-34"/>
              </a:rPr>
              <a:t>พูดต่อชุมชน</a:t>
            </a:r>
            <a:endParaRPr lang="th-TH" sz="9600" b="1" dirty="0">
              <a:effectLst>
                <a:glow rad="228600">
                  <a:schemeClr val="accent1">
                    <a:satMod val="175000"/>
                    <a:alpha val="40000"/>
                  </a:schemeClr>
                </a:glow>
              </a:effectLst>
              <a:latin typeface="TH Niramit AS" panose="02000506000000020004" pitchFamily="2" charset="-34"/>
            </a:endParaRPr>
          </a:p>
        </p:txBody>
      </p:sp>
    </p:spTree>
    <p:extLst>
      <p:ext uri="{BB962C8B-B14F-4D97-AF65-F5344CB8AC3E}">
        <p14:creationId xmlns:p14="http://schemas.microsoft.com/office/powerpoint/2010/main" xmlns="" val="27756634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ชื่อเรื่อง 1"/>
          <p:cNvSpPr>
            <a:spLocks noGrp="1"/>
          </p:cNvSpPr>
          <p:nvPr>
            <p:ph type="title"/>
          </p:nvPr>
        </p:nvSpPr>
        <p:spPr>
          <a:xfrm>
            <a:off x="0" y="1073750"/>
            <a:ext cx="9144000" cy="5027890"/>
          </a:xfrm>
        </p:spPr>
        <p:txBody>
          <a:bodyPr>
            <a:noAutofit/>
          </a:bodyPr>
          <a:lstStyle/>
          <a:p>
            <a:r>
              <a:rPr lang="th-TH" sz="6000" b="1" dirty="0" smtClean="0">
                <a:solidFill>
                  <a:schemeClr val="bg1"/>
                </a:solidFill>
                <a:latin typeface="TH Niramit AS" panose="02000506000000020004" pitchFamily="2" charset="-34"/>
                <a:cs typeface="+mn-cs"/>
              </a:rPr>
              <a:t>๑.  </a:t>
            </a:r>
            <a:r>
              <a:rPr lang="th-TH" sz="6000" b="1" dirty="0">
                <a:solidFill>
                  <a:schemeClr val="bg1"/>
                </a:solidFill>
                <a:latin typeface="TH Niramit AS" panose="02000506000000020004" pitchFamily="2" charset="-34"/>
                <a:cs typeface="+mn-cs"/>
              </a:rPr>
              <a:t>เมื่อได้รับเชิญให้พูด </a:t>
            </a:r>
            <a:r>
              <a:rPr lang="th-TH" sz="6000" b="1" dirty="0" smtClean="0">
                <a:solidFill>
                  <a:schemeClr val="bg1"/>
                </a:solidFill>
                <a:latin typeface="TH Niramit AS" panose="02000506000000020004" pitchFamily="2" charset="-34"/>
                <a:cs typeface="+mn-cs"/>
              </a:rPr>
              <a:t>อย่า</a:t>
            </a:r>
            <a:r>
              <a:rPr lang="th-TH" sz="6000" b="1" dirty="0">
                <a:solidFill>
                  <a:schemeClr val="bg1"/>
                </a:solidFill>
                <a:latin typeface="TH Niramit AS" panose="02000506000000020004" pitchFamily="2" charset="-34"/>
                <a:cs typeface="+mn-cs"/>
              </a:rPr>
              <a:t>ตกใจ </a:t>
            </a:r>
            <a:r>
              <a:rPr lang="th-TH" sz="6000" b="1" dirty="0" smtClean="0">
                <a:solidFill>
                  <a:schemeClr val="bg1"/>
                </a:solidFill>
                <a:latin typeface="TH Niramit AS" panose="02000506000000020004" pitchFamily="2" charset="-34"/>
                <a:cs typeface="+mn-cs"/>
              </a:rPr>
              <a:t/>
            </a:r>
            <a:br>
              <a:rPr lang="th-TH" sz="6000" b="1" dirty="0" smtClean="0">
                <a:solidFill>
                  <a:schemeClr val="bg1"/>
                </a:solidFill>
                <a:latin typeface="TH Niramit AS" panose="02000506000000020004" pitchFamily="2" charset="-34"/>
                <a:cs typeface="+mn-cs"/>
              </a:rPr>
            </a:br>
            <a:r>
              <a:rPr lang="th-TH" sz="6000" b="1" dirty="0" smtClean="0">
                <a:solidFill>
                  <a:schemeClr val="bg1"/>
                </a:solidFill>
                <a:latin typeface="TH Niramit AS" panose="02000506000000020004" pitchFamily="2" charset="-34"/>
                <a:cs typeface="+mn-cs"/>
              </a:rPr>
              <a:t>จง</a:t>
            </a:r>
            <a:r>
              <a:rPr lang="th-TH" sz="6000" b="1" dirty="0">
                <a:solidFill>
                  <a:schemeClr val="bg1"/>
                </a:solidFill>
                <a:latin typeface="TH Niramit AS" panose="02000506000000020004" pitchFamily="2" charset="-34"/>
                <a:cs typeface="+mn-cs"/>
              </a:rPr>
              <a:t>ภูมิใจที่ได้รับเกียรติ  </a:t>
            </a:r>
            <a:r>
              <a:rPr lang="th-TH" sz="6000" b="1" dirty="0" smtClean="0">
                <a:solidFill>
                  <a:schemeClr val="bg1"/>
                </a:solidFill>
                <a:latin typeface="TH Niramit AS" panose="02000506000000020004" pitchFamily="2" charset="-34"/>
                <a:cs typeface="+mn-cs"/>
              </a:rPr>
              <a:t>ลุก</a:t>
            </a:r>
            <a:r>
              <a:rPr lang="th-TH" sz="6000" b="1" dirty="0">
                <a:solidFill>
                  <a:schemeClr val="bg1"/>
                </a:solidFill>
                <a:latin typeface="TH Niramit AS" panose="02000506000000020004" pitchFamily="2" charset="-34"/>
                <a:cs typeface="+mn-cs"/>
              </a:rPr>
              <a:t>ขึ้นเดินไปอย่างสง่าผ่าเผยกล่าวทักทายต่อที่ประชุมให้เหมาะสมกับที่ประชุม </a:t>
            </a:r>
            <a:r>
              <a:rPr lang="th-TH" sz="6000" b="1" dirty="0" smtClean="0">
                <a:solidFill>
                  <a:schemeClr val="bg1"/>
                </a:solidFill>
                <a:latin typeface="TH Niramit AS" panose="02000506000000020004" pitchFamily="2" charset="-34"/>
                <a:cs typeface="+mn-cs"/>
              </a:rPr>
              <a:t/>
            </a:r>
            <a:br>
              <a:rPr lang="th-TH" sz="6000" b="1" dirty="0" smtClean="0">
                <a:solidFill>
                  <a:schemeClr val="bg1"/>
                </a:solidFill>
                <a:latin typeface="TH Niramit AS" panose="02000506000000020004" pitchFamily="2" charset="-34"/>
                <a:cs typeface="+mn-cs"/>
              </a:rPr>
            </a:br>
            <a:r>
              <a:rPr lang="th-TH" sz="6000" b="1" dirty="0" smtClean="0">
                <a:solidFill>
                  <a:schemeClr val="bg1"/>
                </a:solidFill>
                <a:latin typeface="TH Niramit AS" panose="02000506000000020004" pitchFamily="2" charset="-34"/>
                <a:cs typeface="+mn-cs"/>
              </a:rPr>
              <a:t>พร้อม</a:t>
            </a:r>
            <a:r>
              <a:rPr lang="th-TH" sz="6000" b="1" dirty="0">
                <a:solidFill>
                  <a:schemeClr val="bg1"/>
                </a:solidFill>
                <a:latin typeface="TH Niramit AS" panose="02000506000000020004" pitchFamily="2" charset="-34"/>
                <a:cs typeface="+mn-cs"/>
              </a:rPr>
              <a:t>กับสังเกตสถานการณ์แวดล้อมเริ่มประโยคแรกเพื่อดึงดูดความสนใจของผู้ฟังให้มาก</a:t>
            </a:r>
            <a:r>
              <a:rPr lang="th-TH" sz="6000" b="1" dirty="0" smtClean="0">
                <a:solidFill>
                  <a:schemeClr val="bg1"/>
                </a:solidFill>
                <a:latin typeface="TH Niramit AS" panose="02000506000000020004" pitchFamily="2" charset="-34"/>
                <a:cs typeface="+mn-cs"/>
              </a:rPr>
              <a:t>ที่สุด</a:t>
            </a:r>
            <a:r>
              <a:rPr lang="th-TH" sz="3200" b="1" dirty="0" smtClean="0">
                <a:solidFill>
                  <a:schemeClr val="bg1"/>
                </a:solidFill>
                <a:latin typeface="TH Niramit AS" panose="02000506000000020004" pitchFamily="2" charset="-34"/>
                <a:cs typeface="+mn-cs"/>
              </a:rPr>
              <a:t/>
            </a:r>
            <a:br>
              <a:rPr lang="th-TH" sz="3200" b="1" dirty="0" smtClean="0">
                <a:solidFill>
                  <a:schemeClr val="bg1"/>
                </a:solidFill>
                <a:latin typeface="TH Niramit AS" panose="02000506000000020004" pitchFamily="2" charset="-34"/>
                <a:cs typeface="+mn-cs"/>
              </a:rPr>
            </a:br>
            <a:endParaRPr lang="th-TH" sz="3200" b="1" u="sng" dirty="0">
              <a:solidFill>
                <a:schemeClr val="bg1"/>
              </a:solidFill>
              <a:latin typeface="TH Niramit AS" panose="02000506000000020004" pitchFamily="2" charset="-34"/>
              <a:cs typeface="+mn-cs"/>
            </a:endParaRPr>
          </a:p>
        </p:txBody>
      </p:sp>
    </p:spTree>
    <p:extLst>
      <p:ext uri="{BB962C8B-B14F-4D97-AF65-F5344CB8AC3E}">
        <p14:creationId xmlns:p14="http://schemas.microsoft.com/office/powerpoint/2010/main" xmlns="" val="2955557047"/>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ชื่อเรื่อง 1"/>
          <p:cNvSpPr>
            <a:spLocks noGrp="1"/>
          </p:cNvSpPr>
          <p:nvPr>
            <p:ph type="title"/>
          </p:nvPr>
        </p:nvSpPr>
        <p:spPr>
          <a:xfrm>
            <a:off x="0" y="1073750"/>
            <a:ext cx="9144000" cy="5027890"/>
          </a:xfrm>
        </p:spPr>
        <p:txBody>
          <a:bodyPr>
            <a:noAutofit/>
          </a:bodyPr>
          <a:lstStyle/>
          <a:p>
            <a:r>
              <a:rPr lang="th-TH" sz="3200" b="1" dirty="0" smtClean="0">
                <a:solidFill>
                  <a:schemeClr val="bg1"/>
                </a:solidFill>
                <a:latin typeface="TH Niramit AS" panose="02000506000000020004" pitchFamily="2" charset="-34"/>
                <a:cs typeface="+mn-cs"/>
              </a:rPr>
              <a:t/>
            </a:r>
            <a:br>
              <a:rPr lang="th-TH" sz="3200" b="1" dirty="0" smtClean="0">
                <a:solidFill>
                  <a:schemeClr val="bg1"/>
                </a:solidFill>
                <a:latin typeface="TH Niramit AS" panose="02000506000000020004" pitchFamily="2" charset="-34"/>
                <a:cs typeface="+mn-cs"/>
              </a:rPr>
            </a:br>
            <a:r>
              <a:rPr lang="th-TH" sz="6000" b="1" dirty="0" smtClean="0">
                <a:solidFill>
                  <a:schemeClr val="bg1"/>
                </a:solidFill>
                <a:latin typeface="TH Niramit AS" panose="02000506000000020004" pitchFamily="2" charset="-34"/>
                <a:cs typeface="+mn-cs"/>
              </a:rPr>
              <a:t>๒.  พูดเรื่องที่ง่ายและใกล้ตัวที่สุด </a:t>
            </a:r>
            <a:br>
              <a:rPr lang="th-TH" sz="6000" b="1" dirty="0" smtClean="0">
                <a:solidFill>
                  <a:schemeClr val="bg1"/>
                </a:solidFill>
                <a:latin typeface="TH Niramit AS" panose="02000506000000020004" pitchFamily="2" charset="-34"/>
                <a:cs typeface="+mn-cs"/>
              </a:rPr>
            </a:br>
            <a:r>
              <a:rPr lang="th-TH" sz="6000" b="1" dirty="0" smtClean="0">
                <a:solidFill>
                  <a:schemeClr val="bg1"/>
                </a:solidFill>
                <a:latin typeface="TH Niramit AS" panose="02000506000000020004" pitchFamily="2" charset="-34"/>
                <a:cs typeface="+mn-cs"/>
              </a:rPr>
              <a:t>ลำดับเรื่องที่จะพูดก่อนหลัง </a:t>
            </a:r>
            <a:br>
              <a:rPr lang="th-TH" sz="6000" b="1" dirty="0" smtClean="0">
                <a:solidFill>
                  <a:schemeClr val="bg1"/>
                </a:solidFill>
                <a:latin typeface="TH Niramit AS" panose="02000506000000020004" pitchFamily="2" charset="-34"/>
                <a:cs typeface="+mn-cs"/>
              </a:rPr>
            </a:br>
            <a:r>
              <a:rPr lang="th-TH" sz="6000" b="1" dirty="0" smtClean="0">
                <a:solidFill>
                  <a:schemeClr val="bg1"/>
                </a:solidFill>
                <a:latin typeface="TH Niramit AS" panose="02000506000000020004" pitchFamily="2" charset="-34"/>
                <a:cs typeface="+mn-cs"/>
              </a:rPr>
              <a:t>โดยเสนอแนวคิดอย่างกระชับที่สุด </a:t>
            </a:r>
            <a:br>
              <a:rPr lang="th-TH" sz="6000" b="1" dirty="0" smtClean="0">
                <a:solidFill>
                  <a:schemeClr val="bg1"/>
                </a:solidFill>
                <a:latin typeface="TH Niramit AS" panose="02000506000000020004" pitchFamily="2" charset="-34"/>
                <a:cs typeface="+mn-cs"/>
              </a:rPr>
            </a:br>
            <a:r>
              <a:rPr lang="th-TH" sz="6000" b="1" dirty="0" smtClean="0">
                <a:solidFill>
                  <a:schemeClr val="bg1"/>
                </a:solidFill>
                <a:latin typeface="TH Niramit AS" panose="02000506000000020004" pitchFamily="2" charset="-34"/>
                <a:cs typeface="+mn-cs"/>
              </a:rPr>
              <a:t>พูดไปอย่างต่อเนื่อง </a:t>
            </a:r>
            <a:br>
              <a:rPr lang="th-TH" sz="6000" b="1" dirty="0" smtClean="0">
                <a:solidFill>
                  <a:schemeClr val="bg1"/>
                </a:solidFill>
                <a:latin typeface="TH Niramit AS" panose="02000506000000020004" pitchFamily="2" charset="-34"/>
                <a:cs typeface="+mn-cs"/>
              </a:rPr>
            </a:br>
            <a:r>
              <a:rPr lang="th-TH" sz="6000" b="1" dirty="0" smtClean="0">
                <a:solidFill>
                  <a:schemeClr val="bg1"/>
                </a:solidFill>
                <a:latin typeface="TH Niramit AS" panose="02000506000000020004" pitchFamily="2" charset="-34"/>
                <a:cs typeface="+mn-cs"/>
              </a:rPr>
              <a:t>พูดบทสรุปในตอนจบอย่างประทับใจ พยายามรักษาเวลาที่กำหนดไว้</a:t>
            </a:r>
            <a:br>
              <a:rPr lang="th-TH" sz="6000" b="1" dirty="0" smtClean="0">
                <a:solidFill>
                  <a:schemeClr val="bg1"/>
                </a:solidFill>
                <a:latin typeface="TH Niramit AS" panose="02000506000000020004" pitchFamily="2" charset="-34"/>
                <a:cs typeface="+mn-cs"/>
              </a:rPr>
            </a:br>
            <a:endParaRPr lang="th-TH" sz="6000" b="1" u="sng" dirty="0">
              <a:solidFill>
                <a:schemeClr val="bg1"/>
              </a:solidFill>
              <a:latin typeface="TH Niramit AS" panose="02000506000000020004" pitchFamily="2" charset="-34"/>
              <a:cs typeface="+mn-cs"/>
            </a:endParaRPr>
          </a:p>
        </p:txBody>
      </p:sp>
    </p:spTree>
    <p:extLst>
      <p:ext uri="{BB962C8B-B14F-4D97-AF65-F5344CB8AC3E}">
        <p14:creationId xmlns:p14="http://schemas.microsoft.com/office/powerpoint/2010/main" xmlns="" val="2955557047"/>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ชื่อเรื่อง 1"/>
          <p:cNvSpPr>
            <a:spLocks noGrp="1"/>
          </p:cNvSpPr>
          <p:nvPr>
            <p:ph type="title"/>
          </p:nvPr>
        </p:nvSpPr>
        <p:spPr>
          <a:xfrm>
            <a:off x="0" y="1073750"/>
            <a:ext cx="9144000" cy="5027890"/>
          </a:xfrm>
        </p:spPr>
        <p:txBody>
          <a:bodyPr>
            <a:noAutofit/>
          </a:bodyPr>
          <a:lstStyle/>
          <a:p>
            <a:r>
              <a:rPr lang="th-TH" sz="3200" b="1" dirty="0" smtClean="0">
                <a:solidFill>
                  <a:schemeClr val="bg1"/>
                </a:solidFill>
                <a:latin typeface="TH Niramit AS" panose="02000506000000020004" pitchFamily="2" charset="-34"/>
                <a:cs typeface="+mn-cs"/>
              </a:rPr>
              <a:t/>
            </a:r>
            <a:br>
              <a:rPr lang="th-TH" sz="3200" b="1" dirty="0" smtClean="0">
                <a:solidFill>
                  <a:schemeClr val="bg1"/>
                </a:solidFill>
                <a:latin typeface="TH Niramit AS" panose="02000506000000020004" pitchFamily="2" charset="-34"/>
                <a:cs typeface="+mn-cs"/>
              </a:rPr>
            </a:br>
            <a:r>
              <a:rPr lang="th-TH" sz="6000" b="1" dirty="0" smtClean="0">
                <a:solidFill>
                  <a:schemeClr val="bg1"/>
                </a:solidFill>
                <a:latin typeface="TH Niramit AS" panose="02000506000000020004" pitchFamily="2" charset="-34"/>
                <a:cs typeface="+mn-cs"/>
              </a:rPr>
              <a:t>๓.  ในกรณีที่เป็นการตอบคำถาม </a:t>
            </a:r>
            <a:br>
              <a:rPr lang="th-TH" sz="6000" b="1" dirty="0" smtClean="0">
                <a:solidFill>
                  <a:schemeClr val="bg1"/>
                </a:solidFill>
                <a:latin typeface="TH Niramit AS" panose="02000506000000020004" pitchFamily="2" charset="-34"/>
                <a:cs typeface="+mn-cs"/>
              </a:rPr>
            </a:br>
            <a:r>
              <a:rPr lang="th-TH" sz="6000" b="1" dirty="0" smtClean="0">
                <a:solidFill>
                  <a:schemeClr val="bg1"/>
                </a:solidFill>
                <a:latin typeface="TH Niramit AS" panose="02000506000000020004" pitchFamily="2" charset="-34"/>
                <a:cs typeface="+mn-cs"/>
              </a:rPr>
              <a:t>กล่าวทักทายหรือทำขั้นตอนอย่างสั้นๆ แล้วทวนคำถามให้กระชับ จึงตอบ</a:t>
            </a:r>
            <a:br>
              <a:rPr lang="th-TH" sz="6000" b="1" dirty="0" smtClean="0">
                <a:solidFill>
                  <a:schemeClr val="bg1"/>
                </a:solidFill>
                <a:latin typeface="TH Niramit AS" panose="02000506000000020004" pitchFamily="2" charset="-34"/>
                <a:cs typeface="+mn-cs"/>
              </a:rPr>
            </a:br>
            <a:r>
              <a:rPr lang="th-TH" sz="6000" b="1" dirty="0" smtClean="0">
                <a:solidFill>
                  <a:schemeClr val="bg1"/>
                </a:solidFill>
                <a:latin typeface="TH Niramit AS" panose="02000506000000020004" pitchFamily="2" charset="-34"/>
                <a:cs typeface="+mn-cs"/>
              </a:rPr>
              <a:t>โดยลำดับเรื่องให้ตรงประเด็น </a:t>
            </a:r>
            <a:br>
              <a:rPr lang="th-TH" sz="6000" b="1" dirty="0" smtClean="0">
                <a:solidFill>
                  <a:schemeClr val="bg1"/>
                </a:solidFill>
                <a:latin typeface="TH Niramit AS" panose="02000506000000020004" pitchFamily="2" charset="-34"/>
                <a:cs typeface="+mn-cs"/>
              </a:rPr>
            </a:br>
            <a:r>
              <a:rPr lang="th-TH" sz="6000" b="1" dirty="0" smtClean="0">
                <a:solidFill>
                  <a:schemeClr val="bg1"/>
                </a:solidFill>
                <a:latin typeface="TH Niramit AS" panose="02000506000000020004" pitchFamily="2" charset="-34"/>
                <a:cs typeface="+mn-cs"/>
              </a:rPr>
              <a:t>ขยายความให้ชัดเจน</a:t>
            </a:r>
            <a:br>
              <a:rPr lang="th-TH" sz="6000" b="1" dirty="0" smtClean="0">
                <a:solidFill>
                  <a:schemeClr val="bg1"/>
                </a:solidFill>
                <a:latin typeface="TH Niramit AS" panose="02000506000000020004" pitchFamily="2" charset="-34"/>
                <a:cs typeface="+mn-cs"/>
              </a:rPr>
            </a:br>
            <a:endParaRPr lang="th-TH" sz="6000" b="1" u="sng" dirty="0">
              <a:solidFill>
                <a:schemeClr val="bg1"/>
              </a:solidFill>
              <a:latin typeface="TH Niramit AS" panose="02000506000000020004" pitchFamily="2" charset="-34"/>
              <a:cs typeface="+mn-cs"/>
            </a:endParaRPr>
          </a:p>
        </p:txBody>
      </p:sp>
    </p:spTree>
    <p:extLst>
      <p:ext uri="{BB962C8B-B14F-4D97-AF65-F5344CB8AC3E}">
        <p14:creationId xmlns:p14="http://schemas.microsoft.com/office/powerpoint/2010/main" xmlns="" val="2955557047"/>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ชื่อเรื่อง 1"/>
          <p:cNvSpPr>
            <a:spLocks noGrp="1"/>
          </p:cNvSpPr>
          <p:nvPr>
            <p:ph type="title"/>
          </p:nvPr>
        </p:nvSpPr>
        <p:spPr>
          <a:xfrm>
            <a:off x="0" y="928670"/>
            <a:ext cx="9144000" cy="5027890"/>
          </a:xfrm>
        </p:spPr>
        <p:txBody>
          <a:bodyPr>
            <a:noAutofit/>
          </a:bodyPr>
          <a:lstStyle/>
          <a:p>
            <a:r>
              <a:rPr lang="th-TH" sz="3200" b="1" dirty="0" smtClean="0">
                <a:solidFill>
                  <a:schemeClr val="bg1"/>
                </a:solidFill>
                <a:latin typeface="TH Niramit AS" panose="02000506000000020004" pitchFamily="2" charset="-34"/>
                <a:cs typeface="+mn-cs"/>
              </a:rPr>
              <a:t/>
            </a:r>
            <a:br>
              <a:rPr lang="th-TH" sz="3200" b="1" dirty="0" smtClean="0">
                <a:solidFill>
                  <a:schemeClr val="bg1"/>
                </a:solidFill>
                <a:latin typeface="TH Niramit AS" panose="02000506000000020004" pitchFamily="2" charset="-34"/>
                <a:cs typeface="+mn-cs"/>
              </a:rPr>
            </a:br>
            <a:r>
              <a:rPr lang="th-TH" sz="6000" b="1" dirty="0" smtClean="0">
                <a:solidFill>
                  <a:schemeClr val="bg1"/>
                </a:solidFill>
                <a:latin typeface="TH Niramit AS" panose="02000506000000020004" pitchFamily="2" charset="-34"/>
                <a:cs typeface="+mn-cs"/>
              </a:rPr>
              <a:t>๔.  ผู้พูดต้องมีปฏิภาณ </a:t>
            </a:r>
            <a:br>
              <a:rPr lang="th-TH" sz="6000" b="1" dirty="0" smtClean="0">
                <a:solidFill>
                  <a:schemeClr val="bg1"/>
                </a:solidFill>
                <a:latin typeface="TH Niramit AS" panose="02000506000000020004" pitchFamily="2" charset="-34"/>
                <a:cs typeface="+mn-cs"/>
              </a:rPr>
            </a:br>
            <a:r>
              <a:rPr lang="th-TH" sz="6000" b="1" dirty="0" smtClean="0">
                <a:solidFill>
                  <a:schemeClr val="bg1"/>
                </a:solidFill>
                <a:latin typeface="TH Niramit AS" panose="02000506000000020004" pitchFamily="2" charset="-34"/>
                <a:cs typeface="+mn-cs"/>
              </a:rPr>
              <a:t>มีความสามารถในการแสดงความคิด</a:t>
            </a:r>
            <a:br>
              <a:rPr lang="th-TH" sz="6000" b="1" dirty="0" smtClean="0">
                <a:solidFill>
                  <a:schemeClr val="bg1"/>
                </a:solidFill>
                <a:latin typeface="TH Niramit AS" panose="02000506000000020004" pitchFamily="2" charset="-34"/>
                <a:cs typeface="+mn-cs"/>
              </a:rPr>
            </a:br>
            <a:r>
              <a:rPr lang="th-TH" sz="6000" b="1" dirty="0" smtClean="0">
                <a:solidFill>
                  <a:schemeClr val="bg1"/>
                </a:solidFill>
                <a:latin typeface="TH Niramit AS" panose="02000506000000020004" pitchFamily="2" charset="-34"/>
                <a:cs typeface="+mn-cs"/>
              </a:rPr>
              <a:t>ที่จะแก้ไขปัญหาต่าง ๆ  </a:t>
            </a:r>
            <a:br>
              <a:rPr lang="th-TH" sz="6000" b="1" dirty="0" smtClean="0">
                <a:solidFill>
                  <a:schemeClr val="bg1"/>
                </a:solidFill>
                <a:latin typeface="TH Niramit AS" panose="02000506000000020004" pitchFamily="2" charset="-34"/>
                <a:cs typeface="+mn-cs"/>
              </a:rPr>
            </a:br>
            <a:r>
              <a:rPr lang="th-TH" sz="6000" b="1" dirty="0" smtClean="0">
                <a:solidFill>
                  <a:schemeClr val="bg1"/>
                </a:solidFill>
                <a:latin typeface="TH Niramit AS" panose="02000506000000020004" pitchFamily="2" charset="-34"/>
                <a:cs typeface="+mn-cs"/>
              </a:rPr>
              <a:t>รวมทั้งความคิดสร้างสรรค์ได้อย่างฉับไว เรียบเรียงเนื้อเรื่องพูดได้ทันที คิดได้เร็ว</a:t>
            </a:r>
            <a:endParaRPr lang="th-TH" sz="6000" b="1" u="sng" dirty="0">
              <a:solidFill>
                <a:schemeClr val="bg1"/>
              </a:solidFill>
              <a:latin typeface="TH Niramit AS" panose="02000506000000020004" pitchFamily="2" charset="-34"/>
              <a:cs typeface="+mn-cs"/>
            </a:endParaRPr>
          </a:p>
        </p:txBody>
      </p:sp>
    </p:spTree>
    <p:extLst>
      <p:ext uri="{BB962C8B-B14F-4D97-AF65-F5344CB8AC3E}">
        <p14:creationId xmlns:p14="http://schemas.microsoft.com/office/powerpoint/2010/main" xmlns="" val="2955557047"/>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ชื่อเรื่อง 1"/>
          <p:cNvSpPr>
            <a:spLocks noGrp="1"/>
          </p:cNvSpPr>
          <p:nvPr>
            <p:ph type="title"/>
          </p:nvPr>
        </p:nvSpPr>
        <p:spPr>
          <a:xfrm>
            <a:off x="0" y="2214554"/>
            <a:ext cx="9144000" cy="3429024"/>
          </a:xfrm>
        </p:spPr>
        <p:txBody>
          <a:bodyPr>
            <a:normAutofit fontScale="90000"/>
          </a:bodyPr>
          <a:lstStyle/>
          <a:p>
            <a:pPr algn="l"/>
            <a:r>
              <a:rPr lang="th-TH" b="1" dirty="0" smtClean="0">
                <a:solidFill>
                  <a:schemeClr val="bg1"/>
                </a:solidFill>
                <a:latin typeface="TH Niramit AS" panose="02000506000000020004" pitchFamily="2" charset="-34"/>
                <a:cs typeface="TH Niramit AS" panose="02000506000000020004" pitchFamily="2" charset="-34"/>
              </a:rPr>
              <a:t>๑. </a:t>
            </a:r>
            <a:r>
              <a:rPr lang="th-TH" b="1" dirty="0">
                <a:solidFill>
                  <a:schemeClr val="bg1"/>
                </a:solidFill>
                <a:latin typeface="TH Niramit AS" panose="02000506000000020004" pitchFamily="2" charset="-34"/>
                <a:cs typeface="TH Niramit AS" panose="02000506000000020004" pitchFamily="2" charset="-34"/>
              </a:rPr>
              <a:t>จง</a:t>
            </a:r>
            <a:r>
              <a:rPr lang="th-TH" b="1" u="sng" dirty="0">
                <a:solidFill>
                  <a:srgbClr val="FFFF00"/>
                </a:solidFill>
                <a:latin typeface="TH Niramit AS" panose="02000506000000020004" pitchFamily="2" charset="-34"/>
                <a:cs typeface="TH Niramit AS" panose="02000506000000020004" pitchFamily="2" charset="-34"/>
              </a:rPr>
              <a:t>เตรียมพร้อม</a:t>
            </a:r>
            <a:r>
              <a:rPr lang="th-TH" b="1" dirty="0">
                <a:solidFill>
                  <a:schemeClr val="bg1"/>
                </a:solidFill>
                <a:latin typeface="TH Niramit AS" panose="02000506000000020004" pitchFamily="2" charset="-34"/>
                <a:cs typeface="TH Niramit AS" panose="02000506000000020004" pitchFamily="2" charset="-34"/>
              </a:rPr>
              <a:t/>
            </a:r>
            <a:br>
              <a:rPr lang="th-TH" b="1" dirty="0">
                <a:solidFill>
                  <a:schemeClr val="bg1"/>
                </a:solidFill>
                <a:latin typeface="TH Niramit AS" panose="02000506000000020004" pitchFamily="2" charset="-34"/>
                <a:cs typeface="TH Niramit AS" panose="02000506000000020004" pitchFamily="2" charset="-34"/>
              </a:rPr>
            </a:br>
            <a:r>
              <a:rPr lang="th-TH" b="1" dirty="0" smtClean="0">
                <a:solidFill>
                  <a:schemeClr val="bg1"/>
                </a:solidFill>
                <a:latin typeface="TH Niramit AS" panose="02000506000000020004" pitchFamily="2" charset="-34"/>
                <a:cs typeface="TH Niramit AS" panose="02000506000000020004" pitchFamily="2" charset="-34"/>
              </a:rPr>
              <a:t>๒. </a:t>
            </a:r>
            <a:r>
              <a:rPr lang="th-TH" b="1" dirty="0">
                <a:solidFill>
                  <a:schemeClr val="bg1"/>
                </a:solidFill>
                <a:latin typeface="TH Niramit AS" panose="02000506000000020004" pitchFamily="2" charset="-34"/>
                <a:cs typeface="TH Niramit AS" panose="02000506000000020004" pitchFamily="2" charset="-34"/>
              </a:rPr>
              <a:t>จง</a:t>
            </a:r>
            <a:r>
              <a:rPr lang="th-TH" b="1" u="sng" dirty="0">
                <a:solidFill>
                  <a:srgbClr val="FFFF00"/>
                </a:solidFill>
                <a:latin typeface="TH Niramit AS" panose="02000506000000020004" pitchFamily="2" charset="-34"/>
                <a:cs typeface="TH Niramit AS" panose="02000506000000020004" pitchFamily="2" charset="-34"/>
              </a:rPr>
              <a:t>เชื่อมั่น</a:t>
            </a:r>
            <a:r>
              <a:rPr lang="th-TH" b="1" dirty="0">
                <a:solidFill>
                  <a:schemeClr val="bg1"/>
                </a:solidFill>
                <a:latin typeface="TH Niramit AS" panose="02000506000000020004" pitchFamily="2" charset="-34"/>
                <a:cs typeface="TH Niramit AS" panose="02000506000000020004" pitchFamily="2" charset="-34"/>
              </a:rPr>
              <a:t>ในตัวเอง</a:t>
            </a:r>
            <a:br>
              <a:rPr lang="th-TH" b="1" dirty="0">
                <a:solidFill>
                  <a:schemeClr val="bg1"/>
                </a:solidFill>
                <a:latin typeface="TH Niramit AS" panose="02000506000000020004" pitchFamily="2" charset="-34"/>
                <a:cs typeface="TH Niramit AS" panose="02000506000000020004" pitchFamily="2" charset="-34"/>
              </a:rPr>
            </a:br>
            <a:r>
              <a:rPr lang="th-TH" b="1" dirty="0" smtClean="0">
                <a:solidFill>
                  <a:schemeClr val="bg1"/>
                </a:solidFill>
                <a:latin typeface="TH Niramit AS" panose="02000506000000020004" pitchFamily="2" charset="-34"/>
                <a:cs typeface="TH Niramit AS" panose="02000506000000020004" pitchFamily="2" charset="-34"/>
              </a:rPr>
              <a:t>๓. </a:t>
            </a:r>
            <a:r>
              <a:rPr lang="th-TH" b="1" dirty="0">
                <a:solidFill>
                  <a:schemeClr val="bg1"/>
                </a:solidFill>
                <a:latin typeface="TH Niramit AS" panose="02000506000000020004" pitchFamily="2" charset="-34"/>
                <a:cs typeface="TH Niramit AS" panose="02000506000000020004" pitchFamily="2" charset="-34"/>
              </a:rPr>
              <a:t>จง</a:t>
            </a:r>
            <a:r>
              <a:rPr lang="th-TH" b="1" u="sng" dirty="0">
                <a:solidFill>
                  <a:srgbClr val="FFFF00"/>
                </a:solidFill>
                <a:latin typeface="TH Niramit AS" panose="02000506000000020004" pitchFamily="2" charset="-34"/>
                <a:cs typeface="TH Niramit AS" panose="02000506000000020004" pitchFamily="2" charset="-34"/>
              </a:rPr>
              <a:t>ปรากฏตัว</a:t>
            </a:r>
            <a:r>
              <a:rPr lang="th-TH" b="1" dirty="0">
                <a:solidFill>
                  <a:schemeClr val="bg1"/>
                </a:solidFill>
                <a:latin typeface="TH Niramit AS" panose="02000506000000020004" pitchFamily="2" charset="-34"/>
                <a:cs typeface="TH Niramit AS" panose="02000506000000020004" pitchFamily="2" charset="-34"/>
              </a:rPr>
              <a:t>อย่างสง่าผ่าเผย</a:t>
            </a:r>
            <a:br>
              <a:rPr lang="th-TH" b="1" dirty="0">
                <a:solidFill>
                  <a:schemeClr val="bg1"/>
                </a:solidFill>
                <a:latin typeface="TH Niramit AS" panose="02000506000000020004" pitchFamily="2" charset="-34"/>
                <a:cs typeface="TH Niramit AS" panose="02000506000000020004" pitchFamily="2" charset="-34"/>
              </a:rPr>
            </a:br>
            <a:r>
              <a:rPr lang="th-TH" b="1" dirty="0" smtClean="0">
                <a:solidFill>
                  <a:schemeClr val="bg1"/>
                </a:solidFill>
                <a:latin typeface="TH Niramit AS" panose="02000506000000020004" pitchFamily="2" charset="-34"/>
                <a:cs typeface="TH Niramit AS" panose="02000506000000020004" pitchFamily="2" charset="-34"/>
              </a:rPr>
              <a:t>๔. จง</a:t>
            </a:r>
            <a:r>
              <a:rPr lang="th-TH" b="1" u="sng" dirty="0" smtClean="0">
                <a:solidFill>
                  <a:srgbClr val="FFFF00"/>
                </a:solidFill>
                <a:latin typeface="TH Niramit AS" panose="02000506000000020004" pitchFamily="2" charset="-34"/>
                <a:cs typeface="TH Niramit AS" panose="02000506000000020004" pitchFamily="2" charset="-34"/>
              </a:rPr>
              <a:t>ใช้</a:t>
            </a:r>
            <a:r>
              <a:rPr lang="th-TH" b="1" u="sng" dirty="0">
                <a:solidFill>
                  <a:srgbClr val="FFFF00"/>
                </a:solidFill>
                <a:latin typeface="TH Niramit AS" panose="02000506000000020004" pitchFamily="2" charset="-34"/>
                <a:cs typeface="TH Niramit AS" panose="02000506000000020004" pitchFamily="2" charset="-34"/>
              </a:rPr>
              <a:t>เสียงอันเป็นธรรมชาติ</a:t>
            </a:r>
            <a:r>
              <a:rPr lang="th-TH" b="1" dirty="0">
                <a:solidFill>
                  <a:schemeClr val="bg1"/>
                </a:solidFill>
                <a:latin typeface="TH Niramit AS" panose="02000506000000020004" pitchFamily="2" charset="-34"/>
                <a:cs typeface="TH Niramit AS" panose="02000506000000020004" pitchFamily="2" charset="-34"/>
              </a:rPr>
              <a:t/>
            </a:r>
            <a:br>
              <a:rPr lang="th-TH" b="1" dirty="0">
                <a:solidFill>
                  <a:schemeClr val="bg1"/>
                </a:solidFill>
                <a:latin typeface="TH Niramit AS" panose="02000506000000020004" pitchFamily="2" charset="-34"/>
                <a:cs typeface="TH Niramit AS" panose="02000506000000020004" pitchFamily="2" charset="-34"/>
              </a:rPr>
            </a:br>
            <a:r>
              <a:rPr lang="th-TH" b="1" dirty="0" smtClean="0">
                <a:solidFill>
                  <a:schemeClr val="bg1"/>
                </a:solidFill>
                <a:latin typeface="TH Niramit AS" panose="02000506000000020004" pitchFamily="2" charset="-34"/>
                <a:cs typeface="TH Niramit AS" panose="02000506000000020004" pitchFamily="2" charset="-34"/>
              </a:rPr>
              <a:t>๕. </a:t>
            </a:r>
            <a:r>
              <a:rPr lang="th-TH" b="1" dirty="0">
                <a:solidFill>
                  <a:schemeClr val="bg1"/>
                </a:solidFill>
                <a:latin typeface="TH Niramit AS" panose="02000506000000020004" pitchFamily="2" charset="-34"/>
                <a:cs typeface="TH Niramit AS" panose="02000506000000020004" pitchFamily="2" charset="-34"/>
              </a:rPr>
              <a:t>จง</a:t>
            </a:r>
            <a:r>
              <a:rPr lang="th-TH" b="1" u="sng" dirty="0">
                <a:solidFill>
                  <a:srgbClr val="FFFF00"/>
                </a:solidFill>
                <a:latin typeface="TH Niramit AS" panose="02000506000000020004" pitchFamily="2" charset="-34"/>
                <a:cs typeface="TH Niramit AS" panose="02000506000000020004" pitchFamily="2" charset="-34"/>
              </a:rPr>
              <a:t>ใช้ท่าทางประกอบการพูด</a:t>
            </a:r>
            <a:r>
              <a:rPr lang="th-TH" b="1" dirty="0">
                <a:solidFill>
                  <a:schemeClr val="bg1"/>
                </a:solidFill>
                <a:latin typeface="TH Niramit AS" panose="02000506000000020004" pitchFamily="2" charset="-34"/>
                <a:cs typeface="TH Niramit AS" panose="02000506000000020004" pitchFamily="2" charset="-34"/>
              </a:rPr>
              <a:t>ให้</a:t>
            </a:r>
            <a:r>
              <a:rPr lang="th-TH" b="1" dirty="0" smtClean="0">
                <a:solidFill>
                  <a:schemeClr val="bg1"/>
                </a:solidFill>
                <a:latin typeface="TH Niramit AS" panose="02000506000000020004" pitchFamily="2" charset="-34"/>
                <a:cs typeface="TH Niramit AS" panose="02000506000000020004" pitchFamily="2" charset="-34"/>
              </a:rPr>
              <a:t>พอเหมาะ</a:t>
            </a:r>
            <a:br>
              <a:rPr lang="th-TH" b="1" dirty="0" smtClean="0">
                <a:solidFill>
                  <a:schemeClr val="bg1"/>
                </a:solidFill>
                <a:latin typeface="TH Niramit AS" panose="02000506000000020004" pitchFamily="2" charset="-34"/>
                <a:cs typeface="TH Niramit AS" panose="02000506000000020004" pitchFamily="2" charset="-34"/>
              </a:rPr>
            </a:br>
            <a:r>
              <a:rPr lang="th-TH" b="1" dirty="0" smtClean="0">
                <a:latin typeface="TH Niramit AS" panose="02000506000000020004" pitchFamily="2" charset="-34"/>
                <a:cs typeface="TH Niramit AS" panose="02000506000000020004" pitchFamily="2" charset="-34"/>
              </a:rPr>
              <a:t> </a:t>
            </a:r>
            <a:r>
              <a:rPr lang="th-TH" b="1" dirty="0" smtClean="0">
                <a:solidFill>
                  <a:schemeClr val="bg1"/>
                </a:solidFill>
                <a:latin typeface="TH Niramit AS" panose="02000506000000020004" pitchFamily="2" charset="-34"/>
                <a:cs typeface="TH Niramit AS" panose="02000506000000020004" pitchFamily="2" charset="-34"/>
              </a:rPr>
              <a:t>๖.  จง</a:t>
            </a:r>
            <a:r>
              <a:rPr lang="th-TH" b="1" u="sng" dirty="0" smtClean="0">
                <a:solidFill>
                  <a:srgbClr val="FFFF00"/>
                </a:solidFill>
                <a:latin typeface="TH Niramit AS" panose="02000506000000020004" pitchFamily="2" charset="-34"/>
                <a:cs typeface="TH Niramit AS" panose="02000506000000020004" pitchFamily="2" charset="-34"/>
              </a:rPr>
              <a:t>ใช้สายตา</a:t>
            </a:r>
            <a:r>
              <a:rPr lang="th-TH" b="1" dirty="0" smtClean="0">
                <a:solidFill>
                  <a:schemeClr val="bg1"/>
                </a:solidFill>
                <a:latin typeface="TH Niramit AS" panose="02000506000000020004" pitchFamily="2" charset="-34"/>
                <a:cs typeface="TH Niramit AS" panose="02000506000000020004" pitchFamily="2" charset="-34"/>
              </a:rPr>
              <a:t>ให้เป็นผลดีต่อการพูด </a:t>
            </a:r>
            <a:br>
              <a:rPr lang="th-TH" b="1" dirty="0" smtClean="0">
                <a:solidFill>
                  <a:schemeClr val="bg1"/>
                </a:solidFill>
                <a:latin typeface="TH Niramit AS" panose="02000506000000020004" pitchFamily="2" charset="-34"/>
                <a:cs typeface="TH Niramit AS" panose="02000506000000020004" pitchFamily="2" charset="-34"/>
              </a:rPr>
            </a:br>
            <a:r>
              <a:rPr lang="th-TH" b="1" dirty="0" smtClean="0">
                <a:solidFill>
                  <a:schemeClr val="bg1"/>
                </a:solidFill>
                <a:latin typeface="TH Niramit AS" panose="02000506000000020004" pitchFamily="2" charset="-34"/>
                <a:cs typeface="TH Niramit AS" panose="02000506000000020004" pitchFamily="2" charset="-34"/>
              </a:rPr>
              <a:t>๗.  จง</a:t>
            </a:r>
            <a:r>
              <a:rPr lang="th-TH" b="1" u="sng" dirty="0" smtClean="0">
                <a:solidFill>
                  <a:srgbClr val="FFFF00"/>
                </a:solidFill>
                <a:latin typeface="TH Niramit AS" panose="02000506000000020004" pitchFamily="2" charset="-34"/>
                <a:cs typeface="TH Niramit AS" panose="02000506000000020004" pitchFamily="2" charset="-34"/>
              </a:rPr>
              <a:t>ใช้ภาษาที่ง่าย</a:t>
            </a:r>
            <a:r>
              <a:rPr lang="th-TH" b="1" dirty="0" smtClean="0">
                <a:solidFill>
                  <a:schemeClr val="bg1"/>
                </a:solidFill>
                <a:latin typeface="TH Niramit AS" panose="02000506000000020004" pitchFamily="2" charset="-34"/>
                <a:cs typeface="TH Niramit AS" panose="02000506000000020004" pitchFamily="2" charset="-34"/>
              </a:rPr>
              <a:t>และสุภาพ </a:t>
            </a:r>
            <a:br>
              <a:rPr lang="th-TH" b="1" dirty="0" smtClean="0">
                <a:solidFill>
                  <a:schemeClr val="bg1"/>
                </a:solidFill>
                <a:latin typeface="TH Niramit AS" panose="02000506000000020004" pitchFamily="2" charset="-34"/>
                <a:cs typeface="TH Niramit AS" panose="02000506000000020004" pitchFamily="2" charset="-34"/>
              </a:rPr>
            </a:br>
            <a:r>
              <a:rPr lang="th-TH" b="1" dirty="0" smtClean="0">
                <a:solidFill>
                  <a:schemeClr val="bg1"/>
                </a:solidFill>
                <a:latin typeface="TH Niramit AS" panose="02000506000000020004" pitchFamily="2" charset="-34"/>
                <a:cs typeface="TH Niramit AS" panose="02000506000000020004" pitchFamily="2" charset="-34"/>
              </a:rPr>
              <a:t>๘.  จง</a:t>
            </a:r>
            <a:r>
              <a:rPr lang="th-TH" b="1" u="sng" dirty="0" smtClean="0">
                <a:solidFill>
                  <a:srgbClr val="FFFF00"/>
                </a:solidFill>
                <a:latin typeface="TH Niramit AS" panose="02000506000000020004" pitchFamily="2" charset="-34"/>
                <a:cs typeface="TH Niramit AS" panose="02000506000000020004" pitchFamily="2" charset="-34"/>
              </a:rPr>
              <a:t>ใช้อารมณ์ขัน </a:t>
            </a:r>
            <a:r>
              <a:rPr lang="th-TH" b="1" dirty="0" smtClean="0">
                <a:solidFill>
                  <a:schemeClr val="bg1"/>
                </a:solidFill>
                <a:latin typeface="TH Niramit AS" panose="02000506000000020004" pitchFamily="2" charset="-34"/>
                <a:cs typeface="TH Niramit AS" panose="02000506000000020004" pitchFamily="2" charset="-34"/>
              </a:rPr>
              <a:t/>
            </a:r>
            <a:br>
              <a:rPr lang="th-TH" b="1" dirty="0" smtClean="0">
                <a:solidFill>
                  <a:schemeClr val="bg1"/>
                </a:solidFill>
                <a:latin typeface="TH Niramit AS" panose="02000506000000020004" pitchFamily="2" charset="-34"/>
                <a:cs typeface="TH Niramit AS" panose="02000506000000020004" pitchFamily="2" charset="-34"/>
              </a:rPr>
            </a:br>
            <a:r>
              <a:rPr lang="th-TH" b="1" dirty="0" smtClean="0">
                <a:solidFill>
                  <a:schemeClr val="bg1"/>
                </a:solidFill>
                <a:latin typeface="TH Niramit AS" panose="02000506000000020004" pitchFamily="2" charset="-34"/>
                <a:cs typeface="TH Niramit AS" panose="02000506000000020004" pitchFamily="2" charset="-34"/>
              </a:rPr>
              <a:t>๙.  จง</a:t>
            </a:r>
            <a:r>
              <a:rPr lang="th-TH" b="1" u="sng" dirty="0" smtClean="0">
                <a:solidFill>
                  <a:srgbClr val="FFFF00"/>
                </a:solidFill>
                <a:latin typeface="TH Niramit AS" panose="02000506000000020004" pitchFamily="2" charset="-34"/>
                <a:cs typeface="TH Niramit AS" panose="02000506000000020004" pitchFamily="2" charset="-34"/>
              </a:rPr>
              <a:t>จริงใจ</a:t>
            </a:r>
            <a:r>
              <a:rPr lang="th-TH" b="1" dirty="0" smtClean="0">
                <a:solidFill>
                  <a:schemeClr val="bg1"/>
                </a:solidFill>
                <a:latin typeface="TH Niramit AS" panose="02000506000000020004" pitchFamily="2" charset="-34"/>
                <a:cs typeface="TH Niramit AS" panose="02000506000000020004" pitchFamily="2" charset="-34"/>
              </a:rPr>
              <a:t> </a:t>
            </a:r>
            <a:br>
              <a:rPr lang="th-TH" b="1" dirty="0" smtClean="0">
                <a:solidFill>
                  <a:schemeClr val="bg1"/>
                </a:solidFill>
                <a:latin typeface="TH Niramit AS" panose="02000506000000020004" pitchFamily="2" charset="-34"/>
                <a:cs typeface="TH Niramit AS" panose="02000506000000020004" pitchFamily="2" charset="-34"/>
              </a:rPr>
            </a:br>
            <a:r>
              <a:rPr lang="th-TH" b="1" dirty="0" smtClean="0">
                <a:solidFill>
                  <a:schemeClr val="bg1"/>
                </a:solidFill>
                <a:latin typeface="TH Niramit AS" panose="02000506000000020004" pitchFamily="2" charset="-34"/>
                <a:cs typeface="TH Niramit AS" panose="02000506000000020004" pitchFamily="2" charset="-34"/>
              </a:rPr>
              <a:t>๑๐. จง</a:t>
            </a:r>
            <a:r>
              <a:rPr lang="th-TH" b="1" u="sng" dirty="0" smtClean="0">
                <a:solidFill>
                  <a:srgbClr val="FFFF00"/>
                </a:solidFill>
                <a:latin typeface="TH Niramit AS" panose="02000506000000020004" pitchFamily="2" charset="-34"/>
                <a:cs typeface="TH Niramit AS" panose="02000506000000020004" pitchFamily="2" charset="-34"/>
              </a:rPr>
              <a:t>หมั่นฝึกหัด </a:t>
            </a:r>
            <a:r>
              <a:rPr lang="th-TH" sz="3600" b="1" dirty="0">
                <a:solidFill>
                  <a:schemeClr val="bg1"/>
                </a:solidFill>
                <a:latin typeface="TH Niramit AS" panose="02000506000000020004" pitchFamily="2" charset="-34"/>
                <a:cs typeface="TH Niramit AS" panose="02000506000000020004" pitchFamily="2" charset="-34"/>
              </a:rPr>
              <a:t/>
            </a:r>
            <a:br>
              <a:rPr lang="th-TH" sz="3600" b="1" dirty="0">
                <a:solidFill>
                  <a:schemeClr val="bg1"/>
                </a:solidFill>
                <a:latin typeface="TH Niramit AS" panose="02000506000000020004" pitchFamily="2" charset="-34"/>
                <a:cs typeface="TH Niramit AS" panose="02000506000000020004" pitchFamily="2" charset="-34"/>
              </a:rPr>
            </a:br>
            <a:endParaRPr lang="th-TH" sz="3600" b="1" dirty="0">
              <a:solidFill>
                <a:schemeClr val="bg1"/>
              </a:solidFill>
              <a:latin typeface="TH Niramit AS" panose="02000506000000020004" pitchFamily="2" charset="-34"/>
              <a:cs typeface="TH Niramit AS" panose="02000506000000020004" pitchFamily="2" charset="-34"/>
            </a:endParaRPr>
          </a:p>
        </p:txBody>
      </p:sp>
      <p:pic>
        <p:nvPicPr>
          <p:cNvPr id="6" name="รูปภาพ 3" descr="https://fbcdn-sphotos-g-a.akamaihd.net/hphotos-ak-xfa1/v/t1.0-9/10356703_761215247266712_9112800328657137276_n.jpg?oh=5d8b94b54ceb0d5d0453abeb7cdb7419&amp;oe=55360CB9&amp;__gda__=1429849231_1da1c26e6513597b6ed07139d27cf4a4"/>
          <p:cNvPicPr/>
          <p:nvPr/>
        </p:nvPicPr>
        <p:blipFill>
          <a:blip r:embed="rId2" cstate="print">
            <a:clrChange>
              <a:clrFrom>
                <a:srgbClr val="FFFFFF"/>
              </a:clrFrom>
              <a:clrTo>
                <a:srgbClr val="FFFFFF">
                  <a:alpha val="0"/>
                </a:srgbClr>
              </a:clrTo>
            </a:clrChange>
            <a:extLst>
              <a:ext uri="{BEBA8EAE-BF5A-486C-A8C5-ECC9F3942E4B}">
                <a14:imgProps xmlns:a14="http://schemas.microsoft.com/office/drawing/2010/main" xmlns="">
                  <a14:imgLayer r:embed="rId4">
                    <a14:imgEffect>
                      <a14:backgroundRemoval t="5707" b="96402" l="9704" r="89803">
                        <a14:foregroundMark x1="27138" y1="40323" x2="27138" y2="36104"/>
                        <a14:foregroundMark x1="28289" y1="43548" x2="28289" y2="47146"/>
                        <a14:foregroundMark x1="25329" y1="43052" x2="28947" y2="27792"/>
                        <a14:foregroundMark x1="38651" y1="47643" x2="36349" y2="32878"/>
                        <a14:foregroundMark x1="35033" y1="33871" x2="22204" y2="34243"/>
                        <a14:foregroundMark x1="23520" y1="36104" x2="27796" y2="45782"/>
                        <a14:foregroundMark x1="25822" y1="45782" x2="46053" y2="39330"/>
                      </a14:backgroundRemoval>
                    </a14:imgEffect>
                  </a14:imgLayer>
                </a14:imgProps>
              </a:ext>
              <a:ext uri="{28A0092B-C50C-407E-A947-70E740481C1C}">
                <a14:useLocalDpi xmlns:a14="http://schemas.microsoft.com/office/drawing/2010/main" xmlns="" val="0"/>
              </a:ext>
            </a:extLst>
          </a:blip>
          <a:srcRect/>
          <a:stretch>
            <a:fillRect/>
          </a:stretch>
        </p:blipFill>
        <p:spPr bwMode="auto">
          <a:xfrm>
            <a:off x="8307507" y="5362371"/>
            <a:ext cx="836494" cy="1478539"/>
          </a:xfrm>
          <a:prstGeom prst="rect">
            <a:avLst/>
          </a:prstGeom>
          <a:noFill/>
          <a:ln>
            <a:noFill/>
          </a:ln>
        </p:spPr>
      </p:pic>
      <p:sp>
        <p:nvSpPr>
          <p:cNvPr id="7" name="สี่เหลี่ยมผืนผ้า 6"/>
          <p:cNvSpPr/>
          <p:nvPr/>
        </p:nvSpPr>
        <p:spPr>
          <a:xfrm>
            <a:off x="0" y="0"/>
            <a:ext cx="9144000" cy="707886"/>
          </a:xfrm>
          <a:prstGeom prst="rect">
            <a:avLst/>
          </a:prstGeom>
        </p:spPr>
        <p:txBody>
          <a:bodyPr wrap="square">
            <a:spAutoFit/>
          </a:bodyPr>
          <a:lstStyle/>
          <a:p>
            <a:pPr algn="ctr"/>
            <a:r>
              <a:rPr lang="th-TH" sz="4000" b="1" dirty="0" smtClean="0">
                <a:solidFill>
                  <a:schemeClr val="bg1"/>
                </a:solidFill>
                <a:effectLst>
                  <a:glow rad="228600">
                    <a:schemeClr val="accent1">
                      <a:satMod val="175000"/>
                      <a:alpha val="40000"/>
                    </a:schemeClr>
                  </a:glow>
                </a:effectLst>
                <a:latin typeface="TH Niramit AS" panose="02000506000000020004" pitchFamily="2" charset="-34"/>
                <a:cs typeface="TH Niramit AS" panose="02000506000000020004" pitchFamily="2" charset="-34"/>
              </a:rPr>
              <a:t>หลัก ๑๐ ประการ ของสมาคมฝึกการพูดแห่งประเทศไทย</a:t>
            </a:r>
            <a:endParaRPr lang="th-TH" sz="4000" dirty="0">
              <a:solidFill>
                <a:schemeClr val="bg1"/>
              </a:solidFill>
            </a:endParaRPr>
          </a:p>
        </p:txBody>
      </p:sp>
    </p:spTree>
    <p:extLst>
      <p:ext uri="{BB962C8B-B14F-4D97-AF65-F5344CB8AC3E}">
        <p14:creationId xmlns:p14="http://schemas.microsoft.com/office/powerpoint/2010/main" xmlns="" val="486614990"/>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2"/>
          <p:cNvSpPr>
            <a:spLocks noGrp="1" noChangeArrowheads="1"/>
          </p:cNvSpPr>
          <p:nvPr>
            <p:ph type="title"/>
          </p:nvPr>
        </p:nvSpPr>
        <p:spPr>
          <a:xfrm>
            <a:off x="20638" y="0"/>
            <a:ext cx="9123362" cy="1143000"/>
          </a:xfrm>
        </p:spPr>
        <p:txBody>
          <a:bodyPr>
            <a:normAutofit/>
          </a:bodyPr>
          <a:lstStyle/>
          <a:p>
            <a:pPr eaLnBrk="1" hangingPunct="1">
              <a:defRPr/>
            </a:pPr>
            <a:r>
              <a:rPr lang="th-TH" sz="4800" b="1" dirty="0" smtClean="0">
                <a:solidFill>
                  <a:srgbClr val="FFFF66"/>
                </a:solidFill>
                <a:latin typeface="Cordia New" pitchFamily="34" charset="-34"/>
                <a:cs typeface="Cordia New" pitchFamily="34" charset="-34"/>
              </a:rPr>
              <a:t>หลักการพูด</a:t>
            </a:r>
          </a:p>
        </p:txBody>
      </p:sp>
      <p:sp>
        <p:nvSpPr>
          <p:cNvPr id="106499" name="Rectangle 3"/>
          <p:cNvSpPr>
            <a:spLocks noGrp="1" noChangeArrowheads="1"/>
          </p:cNvSpPr>
          <p:nvPr>
            <p:ph type="body" idx="1"/>
          </p:nvPr>
        </p:nvSpPr>
        <p:spPr>
          <a:xfrm>
            <a:off x="0" y="714356"/>
            <a:ext cx="9144000" cy="4114800"/>
          </a:xfrm>
        </p:spPr>
        <p:txBody>
          <a:bodyPr>
            <a:normAutofit fontScale="25000" lnSpcReduction="20000"/>
          </a:bodyPr>
          <a:lstStyle/>
          <a:p>
            <a:pPr eaLnBrk="1" hangingPunct="1">
              <a:lnSpc>
                <a:spcPct val="70000"/>
              </a:lnSpc>
              <a:buFont typeface="Wingdings" pitchFamily="2" charset="2"/>
              <a:buNone/>
              <a:defRPr/>
            </a:pPr>
            <a:endParaRPr lang="th-TH" sz="7200" b="1" i="1" dirty="0" smtClean="0">
              <a:solidFill>
                <a:srgbClr val="FFFF66"/>
              </a:solidFill>
              <a:effectLst>
                <a:outerShdw blurRad="38100" dist="38100" dir="2700000" algn="tl">
                  <a:srgbClr val="000000"/>
                </a:outerShdw>
              </a:effectLst>
              <a:latin typeface="Cordia New" pitchFamily="34" charset="-34"/>
              <a:cs typeface="Cordia New" pitchFamily="34" charset="-34"/>
            </a:endParaRPr>
          </a:p>
          <a:p>
            <a:pPr>
              <a:lnSpc>
                <a:spcPct val="70000"/>
              </a:lnSpc>
              <a:defRPr/>
            </a:pPr>
            <a:r>
              <a:rPr lang="th-TH" sz="14400" b="1" i="1" dirty="0" smtClean="0">
                <a:solidFill>
                  <a:srgbClr val="FFFF00"/>
                </a:solidFill>
                <a:effectLst>
                  <a:outerShdw blurRad="38100" dist="38100" dir="2700000" algn="tl">
                    <a:srgbClr val="000000"/>
                  </a:outerShdw>
                </a:effectLst>
                <a:latin typeface="Cordia New" pitchFamily="34" charset="-34"/>
                <a:cs typeface="Cordia New" pitchFamily="34" charset="-34"/>
              </a:rPr>
              <a:t>  พูดได้</a:t>
            </a:r>
          </a:p>
          <a:p>
            <a:pPr>
              <a:lnSpc>
                <a:spcPct val="70000"/>
              </a:lnSpc>
              <a:buNone/>
              <a:defRPr/>
            </a:pPr>
            <a:endParaRPr lang="th-TH" sz="6400" b="1" i="1" dirty="0" smtClean="0">
              <a:solidFill>
                <a:srgbClr val="FFFF00"/>
              </a:solidFill>
              <a:effectLst>
                <a:outerShdw blurRad="38100" dist="38100" dir="2700000" algn="tl">
                  <a:srgbClr val="000000"/>
                </a:outerShdw>
              </a:effectLst>
              <a:latin typeface="Cordia New" pitchFamily="34" charset="-34"/>
              <a:cs typeface="Cordia New" pitchFamily="34" charset="-34"/>
            </a:endParaRPr>
          </a:p>
          <a:p>
            <a:pPr>
              <a:lnSpc>
                <a:spcPct val="70000"/>
              </a:lnSpc>
              <a:buNone/>
              <a:defRPr/>
            </a:pPr>
            <a:r>
              <a:rPr lang="th-TH" sz="14400" dirty="0" smtClean="0">
                <a:solidFill>
                  <a:srgbClr val="FFFF00"/>
                </a:solidFill>
                <a:latin typeface="Cordia New" pitchFamily="34" charset="-34"/>
                <a:cs typeface="Cordia New" pitchFamily="34" charset="-34"/>
              </a:rPr>
              <a:t>การพูดที่เป็นปกติธรรมดา ซึ่งคนทั่ว ๆ ไป ที่มีอวัยวะในการออกเสียง</a:t>
            </a:r>
          </a:p>
          <a:p>
            <a:pPr>
              <a:lnSpc>
                <a:spcPct val="70000"/>
              </a:lnSpc>
              <a:buNone/>
              <a:defRPr/>
            </a:pPr>
            <a:r>
              <a:rPr lang="th-TH" sz="14400" dirty="0" smtClean="0">
                <a:solidFill>
                  <a:srgbClr val="FFFF00"/>
                </a:solidFill>
                <a:latin typeface="Cordia New" pitchFamily="34" charset="-34"/>
                <a:cs typeface="Cordia New" pitchFamily="34" charset="-34"/>
              </a:rPr>
              <a:t>ครบถ้วนสมบูรณ์ ก็พูดได้แต่ขาดศิลปะวิธีให้เกิดความประทับใจ </a:t>
            </a:r>
          </a:p>
          <a:p>
            <a:pPr>
              <a:lnSpc>
                <a:spcPct val="70000"/>
              </a:lnSpc>
              <a:buNone/>
              <a:defRPr/>
            </a:pPr>
            <a:endParaRPr lang="th-TH" sz="14400" b="1" i="1" dirty="0" smtClean="0">
              <a:solidFill>
                <a:srgbClr val="FFFF00"/>
              </a:solidFill>
              <a:effectLst>
                <a:outerShdw blurRad="38100" dist="38100" dir="2700000" algn="tl">
                  <a:srgbClr val="000000"/>
                </a:outerShdw>
              </a:effectLst>
              <a:latin typeface="Cordia New" pitchFamily="34" charset="-34"/>
              <a:cs typeface="Cordia New" pitchFamily="34" charset="-34"/>
            </a:endParaRPr>
          </a:p>
          <a:p>
            <a:pPr>
              <a:lnSpc>
                <a:spcPct val="70000"/>
              </a:lnSpc>
              <a:defRPr/>
            </a:pPr>
            <a:r>
              <a:rPr lang="th-TH" sz="14400" b="1" i="1" dirty="0" smtClean="0">
                <a:solidFill>
                  <a:srgbClr val="FFFF00"/>
                </a:solidFill>
                <a:effectLst>
                  <a:outerShdw blurRad="38100" dist="38100" dir="2700000" algn="tl">
                    <a:srgbClr val="000000"/>
                  </a:outerShdw>
                </a:effectLst>
                <a:latin typeface="Cordia New" pitchFamily="34" charset="-34"/>
                <a:cs typeface="Cordia New" pitchFamily="34" charset="-34"/>
              </a:rPr>
              <a:t>  พูดเป็น</a:t>
            </a:r>
          </a:p>
          <a:p>
            <a:pPr>
              <a:lnSpc>
                <a:spcPct val="70000"/>
              </a:lnSpc>
              <a:buNone/>
              <a:defRPr/>
            </a:pPr>
            <a:endParaRPr lang="th-TH" sz="6400" b="1" i="1" dirty="0" smtClean="0">
              <a:solidFill>
                <a:srgbClr val="FFFF00"/>
              </a:solidFill>
              <a:effectLst>
                <a:outerShdw blurRad="38100" dist="38100" dir="2700000" algn="tl">
                  <a:srgbClr val="000000"/>
                </a:outerShdw>
              </a:effectLst>
              <a:latin typeface="Cordia New" pitchFamily="34" charset="-34"/>
              <a:cs typeface="Cordia New" pitchFamily="34" charset="-34"/>
            </a:endParaRPr>
          </a:p>
          <a:p>
            <a:pPr>
              <a:lnSpc>
                <a:spcPct val="70000"/>
              </a:lnSpc>
              <a:buNone/>
              <a:defRPr/>
            </a:pPr>
            <a:r>
              <a:rPr lang="th-TH" sz="14400" dirty="0" smtClean="0">
                <a:solidFill>
                  <a:srgbClr val="FFFF00"/>
                </a:solidFill>
                <a:effectLst>
                  <a:outerShdw blurRad="38100" dist="38100" dir="2700000" algn="tl">
                    <a:srgbClr val="000000"/>
                  </a:outerShdw>
                </a:effectLst>
                <a:latin typeface="Cordia New" pitchFamily="34" charset="-34"/>
                <a:cs typeface="Cordia New" pitchFamily="34" charset="-34"/>
              </a:rPr>
              <a:t>พูดให้คนฟังชื่นชอบ เชื่อถือคล้อยตาม ทำตาม พูดเรื่องยากเป็นเรื่องง่าย</a:t>
            </a:r>
          </a:p>
          <a:p>
            <a:pPr>
              <a:lnSpc>
                <a:spcPct val="70000"/>
              </a:lnSpc>
              <a:buNone/>
              <a:defRPr/>
            </a:pPr>
            <a:r>
              <a:rPr lang="th-TH" sz="14400" dirty="0" smtClean="0">
                <a:solidFill>
                  <a:srgbClr val="FFFF00"/>
                </a:solidFill>
                <a:effectLst>
                  <a:outerShdw blurRad="38100" dist="38100" dir="2700000" algn="tl">
                    <a:srgbClr val="000000"/>
                  </a:outerShdw>
                </a:effectLst>
                <a:latin typeface="Cordia New" pitchFamily="34" charset="-34"/>
                <a:cs typeface="Cordia New" pitchFamily="34" charset="-34"/>
              </a:rPr>
              <a:t> </a:t>
            </a:r>
            <a:endParaRPr lang="th-TH" sz="14400" b="1" i="1" dirty="0" smtClean="0">
              <a:solidFill>
                <a:srgbClr val="FFFF00"/>
              </a:solidFill>
              <a:effectLst>
                <a:outerShdw blurRad="38100" dist="38100" dir="2700000" algn="tl">
                  <a:srgbClr val="000000"/>
                </a:outerShdw>
              </a:effectLst>
              <a:latin typeface="Cordia New" pitchFamily="34" charset="-34"/>
              <a:cs typeface="Cordia New" pitchFamily="34" charset="-34"/>
            </a:endParaRPr>
          </a:p>
          <a:p>
            <a:pPr>
              <a:lnSpc>
                <a:spcPct val="70000"/>
              </a:lnSpc>
              <a:defRPr/>
            </a:pPr>
            <a:r>
              <a:rPr lang="th-TH" sz="14400" b="1" i="1" dirty="0" smtClean="0">
                <a:solidFill>
                  <a:srgbClr val="FFFF00"/>
                </a:solidFill>
                <a:effectLst>
                  <a:outerShdw blurRad="38100" dist="38100" dir="2700000" algn="tl">
                    <a:srgbClr val="000000"/>
                  </a:outerShdw>
                </a:effectLst>
                <a:latin typeface="Cordia New" pitchFamily="34" charset="-34"/>
                <a:cs typeface="Cordia New" pitchFamily="34" charset="-34"/>
              </a:rPr>
              <a:t>  พูดเก่ง</a:t>
            </a:r>
          </a:p>
          <a:p>
            <a:pPr>
              <a:lnSpc>
                <a:spcPct val="70000"/>
              </a:lnSpc>
              <a:buNone/>
              <a:defRPr/>
            </a:pPr>
            <a:endParaRPr lang="th-TH" sz="6400" b="1" i="1" dirty="0" smtClean="0">
              <a:solidFill>
                <a:srgbClr val="FFFF00"/>
              </a:solidFill>
              <a:effectLst>
                <a:outerShdw blurRad="38100" dist="38100" dir="2700000" algn="tl">
                  <a:srgbClr val="000000"/>
                </a:outerShdw>
              </a:effectLst>
              <a:latin typeface="Cordia New" pitchFamily="34" charset="-34"/>
              <a:cs typeface="Cordia New" pitchFamily="34" charset="-34"/>
            </a:endParaRPr>
          </a:p>
          <a:p>
            <a:pPr>
              <a:lnSpc>
                <a:spcPct val="70000"/>
              </a:lnSpc>
              <a:buNone/>
              <a:defRPr/>
            </a:pPr>
            <a:r>
              <a:rPr lang="th-TH" sz="14400" dirty="0" smtClean="0">
                <a:solidFill>
                  <a:srgbClr val="FFFF00"/>
                </a:solidFill>
                <a:effectLst>
                  <a:outerShdw blurRad="38100" dist="38100" dir="2700000" algn="tl">
                    <a:srgbClr val="000000"/>
                  </a:outerShdw>
                </a:effectLst>
                <a:latin typeface="Cordia New" pitchFamily="34" charset="-34"/>
                <a:cs typeface="Cordia New" pitchFamily="34" charset="-34"/>
              </a:rPr>
              <a:t>พูดมีลีลาที่น่าฟัง ใช้ภาษาดี </a:t>
            </a:r>
            <a:r>
              <a:rPr lang="th-TH" sz="14400" dirty="0" smtClean="0">
                <a:solidFill>
                  <a:srgbClr val="FFFF00"/>
                </a:solidFill>
                <a:latin typeface="Cordia New" pitchFamily="34" charset="-34"/>
                <a:cs typeface="Cordia New" pitchFamily="34" charset="-34"/>
              </a:rPr>
              <a:t>กิริยาท่าทางที่ดี  รู้จักใช้จิตวิทยาในการพูด</a:t>
            </a:r>
          </a:p>
          <a:p>
            <a:pPr>
              <a:lnSpc>
                <a:spcPct val="70000"/>
              </a:lnSpc>
              <a:buNone/>
              <a:defRPr/>
            </a:pPr>
            <a:endParaRPr lang="th-TH" sz="6400" b="1" i="1" dirty="0" smtClean="0">
              <a:solidFill>
                <a:srgbClr val="FFFF00"/>
              </a:solidFill>
              <a:effectLst>
                <a:outerShdw blurRad="38100" dist="38100" dir="2700000" algn="tl">
                  <a:srgbClr val="000000"/>
                </a:outerShdw>
              </a:effectLst>
              <a:latin typeface="Cordia New" pitchFamily="34" charset="-34"/>
              <a:cs typeface="Cordia New" pitchFamily="34" charset="-34"/>
            </a:endParaRPr>
          </a:p>
          <a:p>
            <a:pPr>
              <a:lnSpc>
                <a:spcPct val="70000"/>
              </a:lnSpc>
              <a:defRPr/>
            </a:pPr>
            <a:r>
              <a:rPr lang="th-TH" sz="14400" b="1" i="1" dirty="0" smtClean="0">
                <a:solidFill>
                  <a:srgbClr val="FFFF00"/>
                </a:solidFill>
                <a:effectLst>
                  <a:outerShdw blurRad="38100" dist="38100" dir="2700000" algn="tl">
                    <a:srgbClr val="000000"/>
                  </a:outerShdw>
                </a:effectLst>
                <a:latin typeface="Cordia New" pitchFamily="34" charset="-34"/>
                <a:cs typeface="Cordia New" pitchFamily="34" charset="-34"/>
              </a:rPr>
              <a:t>  พูดดี</a:t>
            </a:r>
          </a:p>
          <a:p>
            <a:pPr>
              <a:lnSpc>
                <a:spcPct val="70000"/>
              </a:lnSpc>
              <a:buNone/>
              <a:defRPr/>
            </a:pPr>
            <a:r>
              <a:rPr lang="th-TH" sz="16000" b="1" dirty="0" smtClean="0">
                <a:solidFill>
                  <a:srgbClr val="FFFF00"/>
                </a:solidFill>
                <a:effectLst>
                  <a:outerShdw blurRad="38100" dist="38100" dir="2700000" algn="tl">
                    <a:srgbClr val="000000"/>
                  </a:outerShdw>
                </a:effectLst>
                <a:latin typeface="Cordia New" pitchFamily="34" charset="-34"/>
                <a:cs typeface="Cordia New" pitchFamily="34" charset="-34"/>
              </a:rPr>
              <a:t>การพูดจากความเข้าใจ พูดจากใจ ภูมิรู้ ความรู้สึกที่แท้จริง</a:t>
            </a:r>
          </a:p>
          <a:p>
            <a:pPr>
              <a:lnSpc>
                <a:spcPct val="70000"/>
              </a:lnSpc>
              <a:buNone/>
              <a:defRPr/>
            </a:pPr>
            <a:r>
              <a:rPr lang="th-TH" sz="16000" b="1" dirty="0" smtClean="0">
                <a:solidFill>
                  <a:srgbClr val="FFFF00"/>
                </a:solidFill>
                <a:effectLst>
                  <a:outerShdw blurRad="38100" dist="38100" dir="2700000" algn="tl">
                    <a:srgbClr val="000000"/>
                  </a:outerShdw>
                </a:effectLst>
                <a:latin typeface="Cordia New" pitchFamily="34" charset="-34"/>
                <a:cs typeface="Cordia New" pitchFamily="34" charset="-34"/>
              </a:rPr>
              <a:t> มีลีลาน่าฟัง ใช้ภาษาที่ไพเราะสุภาพ ลำดับเรื่องเข้าใจง่าย</a:t>
            </a:r>
          </a:p>
          <a:p>
            <a:pPr>
              <a:lnSpc>
                <a:spcPct val="70000"/>
              </a:lnSpc>
              <a:buNone/>
              <a:defRPr/>
            </a:pPr>
            <a:r>
              <a:rPr lang="th-TH" sz="16000" b="1" dirty="0" smtClean="0">
                <a:solidFill>
                  <a:srgbClr val="FFFF00"/>
                </a:solidFill>
                <a:effectLst>
                  <a:outerShdw blurRad="38100" dist="38100" dir="2700000" algn="tl">
                    <a:srgbClr val="000000"/>
                  </a:outerShdw>
                </a:effectLst>
                <a:latin typeface="Cordia New" pitchFamily="34" charset="-34"/>
                <a:cs typeface="Cordia New" pitchFamily="34" charset="-34"/>
              </a:rPr>
              <a:t> เนื้อหาสาระมีประโยชน์</a:t>
            </a:r>
            <a:endParaRPr lang="th-TH" sz="16000" b="1" dirty="0" smtClean="0">
              <a:solidFill>
                <a:srgbClr val="FFFF00"/>
              </a:solidFill>
              <a:latin typeface="Cordia New" pitchFamily="34" charset="-34"/>
              <a:cs typeface="Cordia New" pitchFamily="34" charset="-34"/>
            </a:endParaRPr>
          </a:p>
          <a:p>
            <a:pPr eaLnBrk="1" hangingPunct="1">
              <a:lnSpc>
                <a:spcPct val="70000"/>
              </a:lnSpc>
              <a:buFont typeface="Wingdings" pitchFamily="2" charset="2"/>
              <a:buNone/>
              <a:defRPr/>
            </a:pPr>
            <a:r>
              <a:rPr lang="th-TH" sz="14400" dirty="0" smtClean="0">
                <a:solidFill>
                  <a:srgbClr val="FFFF00"/>
                </a:solidFill>
                <a:latin typeface="Cordia New" pitchFamily="34" charset="-34"/>
                <a:cs typeface="Cordia New" pitchFamily="34" charset="-34"/>
              </a:rPr>
              <a:t>	</a:t>
            </a:r>
          </a:p>
        </p:txBody>
      </p:sp>
    </p:spTree>
  </p:cSld>
  <p:clrMapOvr>
    <a:masterClrMapping/>
  </p:clrMapOvr>
  <p:transition>
    <p:checke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ตัวยึดวันที่ 3"/>
          <p:cNvSpPr>
            <a:spLocks noGrp="1"/>
          </p:cNvSpPr>
          <p:nvPr>
            <p:ph type="dt" sz="quarter" idx="10"/>
          </p:nvPr>
        </p:nvSpPr>
        <p:spPr>
          <a:noFill/>
        </p:spPr>
        <p:txBody>
          <a:bodyPr/>
          <a:lstStyle/>
          <a:p>
            <a:fld id="{6B459B65-AD4E-4B85-B7CA-348686B653C3}" type="datetime1">
              <a:rPr lang="en-US"/>
              <a:pPr/>
              <a:t>3/13/2022</a:t>
            </a:fld>
            <a:endParaRPr lang="th-TH"/>
          </a:p>
        </p:txBody>
      </p:sp>
      <p:sp>
        <p:nvSpPr>
          <p:cNvPr id="5" name="ตัวยึดหมายเลขภาพนิ่ง 5"/>
          <p:cNvSpPr>
            <a:spLocks noGrp="1"/>
          </p:cNvSpPr>
          <p:nvPr>
            <p:ph type="sldNum" sz="quarter" idx="12"/>
          </p:nvPr>
        </p:nvSpPr>
        <p:spPr/>
        <p:txBody>
          <a:bodyPr/>
          <a:lstStyle/>
          <a:p>
            <a:pPr lvl="1">
              <a:defRPr/>
            </a:pPr>
            <a:fld id="{C04C3E37-A9EB-48B9-A32F-F0908B5487D5}" type="slidenum">
              <a:rPr lang="en-US"/>
              <a:pPr lvl="1">
                <a:defRPr/>
              </a:pPr>
              <a:t>27</a:t>
            </a:fld>
            <a:endParaRPr lang="th-TH">
              <a:latin typeface="Times New Roman" pitchFamily="18" charset="0"/>
            </a:endParaRPr>
          </a:p>
        </p:txBody>
      </p:sp>
      <p:sp>
        <p:nvSpPr>
          <p:cNvPr id="123906" name="Rectangle 2"/>
          <p:cNvSpPr>
            <a:spLocks noGrp="1" noChangeArrowheads="1"/>
          </p:cNvSpPr>
          <p:nvPr>
            <p:ph type="title"/>
          </p:nvPr>
        </p:nvSpPr>
        <p:spPr>
          <a:xfrm>
            <a:off x="-107950" y="333375"/>
            <a:ext cx="9123363" cy="1143000"/>
          </a:xfrm>
        </p:spPr>
        <p:txBody>
          <a:bodyPr/>
          <a:lstStyle/>
          <a:p>
            <a:pPr algn="r" eaLnBrk="1" hangingPunct="1">
              <a:defRPr/>
            </a:pPr>
            <a:r>
              <a:rPr lang="th-TH" sz="6000" b="1" i="1" u="sng" smtClean="0">
                <a:solidFill>
                  <a:srgbClr val="FFFF66"/>
                </a:solidFill>
                <a:latin typeface="Cordia New" pitchFamily="34" charset="-34"/>
                <a:cs typeface="Cordia New" pitchFamily="34" charset="-34"/>
              </a:rPr>
              <a:t>การพูดเป็นทักษะสำคัญในการสื่อสาร</a:t>
            </a:r>
          </a:p>
        </p:txBody>
      </p:sp>
      <p:sp>
        <p:nvSpPr>
          <p:cNvPr id="123907" name="Rectangle 3"/>
          <p:cNvSpPr>
            <a:spLocks noGrp="1" noChangeArrowheads="1"/>
          </p:cNvSpPr>
          <p:nvPr>
            <p:ph type="body" idx="1"/>
          </p:nvPr>
        </p:nvSpPr>
        <p:spPr>
          <a:xfrm>
            <a:off x="576263" y="1557338"/>
            <a:ext cx="8245475" cy="4392612"/>
          </a:xfrm>
        </p:spPr>
        <p:txBody>
          <a:bodyPr>
            <a:normAutofit fontScale="92500" lnSpcReduction="10000"/>
          </a:bodyPr>
          <a:lstStyle/>
          <a:p>
            <a:pPr eaLnBrk="1" hangingPunct="1">
              <a:lnSpc>
                <a:spcPct val="70000"/>
              </a:lnSpc>
              <a:buFont typeface="Wingdings" pitchFamily="2" charset="2"/>
              <a:buNone/>
              <a:defRPr/>
            </a:pPr>
            <a:endParaRPr lang="th-TH" sz="2000" b="1" dirty="0" smtClean="0">
              <a:effectLst>
                <a:outerShdw blurRad="38100" dist="38100" dir="2700000" algn="tl">
                  <a:srgbClr val="000000"/>
                </a:outerShdw>
              </a:effectLst>
              <a:latin typeface="Cordia New" pitchFamily="34" charset="-34"/>
              <a:cs typeface="Cordia New" pitchFamily="34" charset="-34"/>
            </a:endParaRPr>
          </a:p>
          <a:p>
            <a:pPr eaLnBrk="1" hangingPunct="1">
              <a:lnSpc>
                <a:spcPct val="70000"/>
              </a:lnSpc>
              <a:buFont typeface="Wingdings" pitchFamily="2" charset="2"/>
              <a:buNone/>
              <a:defRPr/>
            </a:pPr>
            <a:r>
              <a:rPr lang="th-TH" sz="7200" b="1" dirty="0" smtClean="0">
                <a:solidFill>
                  <a:schemeClr val="bg1"/>
                </a:solidFill>
                <a:effectLst>
                  <a:outerShdw blurRad="38100" dist="38100" dir="2700000" algn="tl">
                    <a:srgbClr val="000000"/>
                  </a:outerShdw>
                </a:effectLst>
                <a:latin typeface="Cordia New" pitchFamily="34" charset="-34"/>
                <a:cs typeface="Cordia New" pitchFamily="34" charset="-34"/>
              </a:rPr>
              <a:t>คนเราใช้เวลาในการสื่อสาร</a:t>
            </a:r>
          </a:p>
          <a:p>
            <a:pPr eaLnBrk="1" hangingPunct="1">
              <a:lnSpc>
                <a:spcPct val="70000"/>
              </a:lnSpc>
              <a:defRPr/>
            </a:pPr>
            <a:r>
              <a:rPr lang="th-TH" sz="6600" dirty="0" smtClean="0">
                <a:solidFill>
                  <a:schemeClr val="bg1"/>
                </a:solidFill>
                <a:latin typeface="Cordia New" pitchFamily="34" charset="-34"/>
                <a:cs typeface="Cordia New" pitchFamily="34" charset="-34"/>
              </a:rPr>
              <a:t>  </a:t>
            </a:r>
            <a:r>
              <a:rPr lang="th-TH" sz="6600" b="1" dirty="0" smtClean="0">
                <a:solidFill>
                  <a:schemeClr val="bg1"/>
                </a:solidFill>
                <a:latin typeface="Cordia New" pitchFamily="34" charset="-34"/>
                <a:cs typeface="Cordia New" pitchFamily="34" charset="-34"/>
              </a:rPr>
              <a:t>การเขียน  10  %</a:t>
            </a:r>
          </a:p>
          <a:p>
            <a:pPr eaLnBrk="1" hangingPunct="1">
              <a:lnSpc>
                <a:spcPct val="70000"/>
              </a:lnSpc>
              <a:defRPr/>
            </a:pPr>
            <a:r>
              <a:rPr lang="th-TH" sz="6600" b="1" dirty="0" smtClean="0">
                <a:solidFill>
                  <a:schemeClr val="bg1"/>
                </a:solidFill>
                <a:latin typeface="Cordia New" pitchFamily="34" charset="-34"/>
                <a:cs typeface="Cordia New" pitchFamily="34" charset="-34"/>
              </a:rPr>
              <a:t>  การอ่าน   15  %</a:t>
            </a:r>
          </a:p>
          <a:p>
            <a:pPr eaLnBrk="1" hangingPunct="1">
              <a:lnSpc>
                <a:spcPct val="70000"/>
              </a:lnSpc>
              <a:defRPr/>
            </a:pPr>
            <a:r>
              <a:rPr lang="th-TH" sz="6600" b="1" dirty="0" smtClean="0">
                <a:solidFill>
                  <a:schemeClr val="bg1"/>
                </a:solidFill>
                <a:latin typeface="Cordia New" pitchFamily="34" charset="-34"/>
                <a:cs typeface="Cordia New" pitchFamily="34" charset="-34"/>
              </a:rPr>
              <a:t>  การพูด    30  %</a:t>
            </a:r>
          </a:p>
          <a:p>
            <a:pPr eaLnBrk="1" hangingPunct="1">
              <a:lnSpc>
                <a:spcPct val="70000"/>
              </a:lnSpc>
              <a:defRPr/>
            </a:pPr>
            <a:r>
              <a:rPr lang="th-TH" sz="6600" b="1" dirty="0" smtClean="0">
                <a:solidFill>
                  <a:schemeClr val="bg1"/>
                </a:solidFill>
                <a:latin typeface="Cordia New" pitchFamily="34" charset="-34"/>
                <a:cs typeface="Cordia New" pitchFamily="34" charset="-34"/>
              </a:rPr>
              <a:t>  การฟัง    45  %</a:t>
            </a:r>
          </a:p>
        </p:txBody>
      </p:sp>
    </p:spTree>
  </p:cSld>
  <p:clrMapOvr>
    <a:masterClrMapping/>
  </p:clrMapOvr>
  <p:transition>
    <p:checke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ตัวยึดวันที่ 3"/>
          <p:cNvSpPr>
            <a:spLocks noGrp="1"/>
          </p:cNvSpPr>
          <p:nvPr>
            <p:ph type="dt" sz="quarter" idx="10"/>
          </p:nvPr>
        </p:nvSpPr>
        <p:spPr>
          <a:noFill/>
        </p:spPr>
        <p:txBody>
          <a:bodyPr/>
          <a:lstStyle/>
          <a:p>
            <a:fld id="{76EB1253-5258-4E31-8E73-8DE4CDE22315}" type="datetime1">
              <a:rPr lang="en-US"/>
              <a:pPr/>
              <a:t>3/13/2022</a:t>
            </a:fld>
            <a:endParaRPr lang="th-TH"/>
          </a:p>
        </p:txBody>
      </p:sp>
      <p:sp>
        <p:nvSpPr>
          <p:cNvPr id="5" name="ตัวยึดหมายเลขภาพนิ่ง 5"/>
          <p:cNvSpPr>
            <a:spLocks noGrp="1"/>
          </p:cNvSpPr>
          <p:nvPr>
            <p:ph type="sldNum" sz="quarter" idx="12"/>
          </p:nvPr>
        </p:nvSpPr>
        <p:spPr/>
        <p:txBody>
          <a:bodyPr/>
          <a:lstStyle/>
          <a:p>
            <a:pPr lvl="1">
              <a:defRPr/>
            </a:pPr>
            <a:fld id="{51F0E9BD-63BA-49ED-A0B3-484C8ADABF05}" type="slidenum">
              <a:rPr lang="en-US"/>
              <a:pPr lvl="1">
                <a:defRPr/>
              </a:pPr>
              <a:t>28</a:t>
            </a:fld>
            <a:endParaRPr lang="th-TH">
              <a:latin typeface="Times New Roman" pitchFamily="18" charset="0"/>
            </a:endParaRPr>
          </a:p>
        </p:txBody>
      </p:sp>
      <p:sp>
        <p:nvSpPr>
          <p:cNvPr id="142338" name="Rectangle 2"/>
          <p:cNvSpPr>
            <a:spLocks noGrp="1" noChangeArrowheads="1"/>
          </p:cNvSpPr>
          <p:nvPr>
            <p:ph type="title"/>
          </p:nvPr>
        </p:nvSpPr>
        <p:spPr>
          <a:xfrm>
            <a:off x="-36513" y="306388"/>
            <a:ext cx="8080376" cy="1143000"/>
          </a:xfrm>
        </p:spPr>
        <p:txBody>
          <a:bodyPr/>
          <a:lstStyle/>
          <a:p>
            <a:pPr eaLnBrk="1" hangingPunct="1">
              <a:defRPr/>
            </a:pPr>
            <a:r>
              <a:rPr lang="th-TH" sz="8800" b="1" dirty="0" smtClean="0">
                <a:solidFill>
                  <a:srgbClr val="66FF33"/>
                </a:solidFill>
                <a:latin typeface="Cordia New" pitchFamily="34" charset="-34"/>
                <a:cs typeface="Cordia New" pitchFamily="34" charset="-34"/>
              </a:rPr>
              <a:t>หลักการพูด</a:t>
            </a:r>
          </a:p>
        </p:txBody>
      </p:sp>
      <p:sp>
        <p:nvSpPr>
          <p:cNvPr id="20485" name="Rectangle 3"/>
          <p:cNvSpPr>
            <a:spLocks noGrp="1" noChangeArrowheads="1"/>
          </p:cNvSpPr>
          <p:nvPr>
            <p:ph type="body" idx="1"/>
          </p:nvPr>
        </p:nvSpPr>
        <p:spPr>
          <a:xfrm>
            <a:off x="0" y="1160462"/>
            <a:ext cx="9143999" cy="5697537"/>
          </a:xfrm>
        </p:spPr>
        <p:txBody>
          <a:bodyPr>
            <a:normAutofit fontScale="92500"/>
          </a:bodyPr>
          <a:lstStyle/>
          <a:p>
            <a:pPr marL="609600" indent="-609600" eaLnBrk="1" hangingPunct="1">
              <a:lnSpc>
                <a:spcPct val="70000"/>
              </a:lnSpc>
              <a:buFont typeface="Wingdings" pitchFamily="2" charset="2"/>
              <a:buNone/>
            </a:pPr>
            <a:r>
              <a:rPr lang="th-TH" sz="4800" dirty="0" smtClean="0">
                <a:latin typeface="Cordia New" pitchFamily="34" charset="-34"/>
                <a:cs typeface="Cordia New" pitchFamily="34" charset="-34"/>
              </a:rPr>
              <a:t> </a:t>
            </a:r>
          </a:p>
          <a:p>
            <a:pPr marL="609600" indent="-609600" eaLnBrk="1" hangingPunct="1">
              <a:lnSpc>
                <a:spcPct val="70000"/>
              </a:lnSpc>
              <a:buFont typeface="Wingdings" pitchFamily="2" charset="2"/>
              <a:buNone/>
            </a:pPr>
            <a:r>
              <a:rPr lang="th-TH" sz="6000" b="1" dirty="0" smtClean="0">
                <a:solidFill>
                  <a:srgbClr val="FFFF00"/>
                </a:solidFill>
                <a:latin typeface="Cordia New" pitchFamily="34" charset="-34"/>
                <a:cs typeface="Cordia New" pitchFamily="34" charset="-34"/>
              </a:rPr>
              <a:t>แนวคิดพื้นฐานเกี่ยวกับการพูด</a:t>
            </a:r>
          </a:p>
          <a:p>
            <a:pPr marL="609600" indent="-609600" eaLnBrk="1" hangingPunct="1">
              <a:lnSpc>
                <a:spcPct val="70000"/>
              </a:lnSpc>
              <a:buFontTx/>
              <a:buAutoNum type="arabicPeriod"/>
            </a:pPr>
            <a:r>
              <a:rPr lang="th-TH" sz="7100" dirty="0" smtClean="0">
                <a:solidFill>
                  <a:schemeClr val="bg1"/>
                </a:solidFill>
                <a:latin typeface="Cordia New" pitchFamily="34" charset="-34"/>
                <a:cs typeface="Cordia New" pitchFamily="34" charset="-34"/>
              </a:rPr>
              <a:t>ทุกคนพูดได้..แต่อาจพูดดีไม่เท่ากัน</a:t>
            </a:r>
          </a:p>
          <a:p>
            <a:pPr marL="609600" indent="-609600" eaLnBrk="1" hangingPunct="1">
              <a:lnSpc>
                <a:spcPct val="70000"/>
              </a:lnSpc>
              <a:buFontTx/>
              <a:buAutoNum type="arabicPeriod"/>
            </a:pPr>
            <a:r>
              <a:rPr lang="th-TH" sz="7100" dirty="0" smtClean="0">
                <a:solidFill>
                  <a:schemeClr val="bg1"/>
                </a:solidFill>
                <a:latin typeface="Cordia New" pitchFamily="34" charset="-34"/>
                <a:cs typeface="Cordia New" pitchFamily="34" charset="-34"/>
              </a:rPr>
              <a:t>นักพูดที่ดีไม่จำเป็นต้องมี“พรสวรรค์ ”</a:t>
            </a:r>
          </a:p>
          <a:p>
            <a:pPr marL="609600" indent="-609600" eaLnBrk="1" hangingPunct="1">
              <a:lnSpc>
                <a:spcPct val="70000"/>
              </a:lnSpc>
              <a:buFontTx/>
              <a:buAutoNum type="arabicPeriod"/>
            </a:pPr>
            <a:r>
              <a:rPr lang="th-TH" sz="7100" dirty="0" smtClean="0">
                <a:solidFill>
                  <a:schemeClr val="bg1"/>
                </a:solidFill>
                <a:latin typeface="Cordia New" pitchFamily="34" charset="-34"/>
                <a:cs typeface="Cordia New" pitchFamily="34" charset="-34"/>
              </a:rPr>
              <a:t>การพูดเป็นทั้งศาสตร์และศิลปะ</a:t>
            </a:r>
          </a:p>
          <a:p>
            <a:pPr marL="609600" indent="-609600" eaLnBrk="1" hangingPunct="1">
              <a:lnSpc>
                <a:spcPct val="70000"/>
              </a:lnSpc>
              <a:buFontTx/>
              <a:buAutoNum type="arabicPeriod"/>
            </a:pPr>
            <a:r>
              <a:rPr lang="th-TH" sz="7100" dirty="0" smtClean="0">
                <a:solidFill>
                  <a:schemeClr val="bg1"/>
                </a:solidFill>
                <a:latin typeface="Cordia New" pitchFamily="34" charset="-34"/>
                <a:cs typeface="Cordia New" pitchFamily="34" charset="-34"/>
              </a:rPr>
              <a:t>การฝึกพูดสามารถพัฒนาได้</a:t>
            </a:r>
          </a:p>
          <a:p>
            <a:pPr marL="609600" indent="-609600" eaLnBrk="1" hangingPunct="1">
              <a:lnSpc>
                <a:spcPct val="70000"/>
              </a:lnSpc>
              <a:buFontTx/>
              <a:buNone/>
            </a:pPr>
            <a:r>
              <a:rPr lang="th-TH" sz="4800" dirty="0" smtClean="0">
                <a:latin typeface="Cordia New" pitchFamily="34" charset="-34"/>
                <a:cs typeface="Cordia New" pitchFamily="34" charset="-34"/>
              </a:rPr>
              <a:t>	</a:t>
            </a:r>
          </a:p>
        </p:txBody>
      </p:sp>
    </p:spTree>
  </p:cSld>
  <p:clrMapOvr>
    <a:masterClrMapping/>
  </p:clrMapOvr>
  <p:transition>
    <p:checke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ตัวยึดวันที่ 3"/>
          <p:cNvSpPr>
            <a:spLocks noGrp="1"/>
          </p:cNvSpPr>
          <p:nvPr>
            <p:ph type="dt" sz="quarter" idx="10"/>
          </p:nvPr>
        </p:nvSpPr>
        <p:spPr>
          <a:noFill/>
        </p:spPr>
        <p:txBody>
          <a:bodyPr/>
          <a:lstStyle/>
          <a:p>
            <a:fld id="{A0E406FE-083D-4ABB-BC0D-FC089B9DF486}" type="datetime1">
              <a:rPr lang="en-US"/>
              <a:pPr/>
              <a:t>3/13/2022</a:t>
            </a:fld>
            <a:endParaRPr lang="th-TH"/>
          </a:p>
        </p:txBody>
      </p:sp>
      <p:sp>
        <p:nvSpPr>
          <p:cNvPr id="5" name="ตัวยึดหมายเลขภาพนิ่ง 5"/>
          <p:cNvSpPr>
            <a:spLocks noGrp="1"/>
          </p:cNvSpPr>
          <p:nvPr>
            <p:ph type="sldNum" sz="quarter" idx="12"/>
          </p:nvPr>
        </p:nvSpPr>
        <p:spPr/>
        <p:txBody>
          <a:bodyPr/>
          <a:lstStyle/>
          <a:p>
            <a:pPr lvl="1">
              <a:defRPr/>
            </a:pPr>
            <a:fld id="{D2114294-ABFD-414D-A23E-50296D39D75C}" type="slidenum">
              <a:rPr lang="en-US"/>
              <a:pPr lvl="1">
                <a:defRPr/>
              </a:pPr>
              <a:t>29</a:t>
            </a:fld>
            <a:endParaRPr lang="th-TH">
              <a:latin typeface="Times New Roman" pitchFamily="18" charset="0"/>
            </a:endParaRPr>
          </a:p>
        </p:txBody>
      </p:sp>
      <p:sp>
        <p:nvSpPr>
          <p:cNvPr id="6148" name="Rectangle 4"/>
          <p:cNvSpPr>
            <a:spLocks noGrp="1" noChangeArrowheads="1"/>
          </p:cNvSpPr>
          <p:nvPr>
            <p:ph type="title"/>
          </p:nvPr>
        </p:nvSpPr>
        <p:spPr>
          <a:xfrm>
            <a:off x="500034" y="0"/>
            <a:ext cx="8080375" cy="1143000"/>
          </a:xfrm>
        </p:spPr>
        <p:txBody>
          <a:bodyPr/>
          <a:lstStyle/>
          <a:p>
            <a:pPr algn="r" eaLnBrk="1" hangingPunct="1">
              <a:defRPr/>
            </a:pPr>
            <a:r>
              <a:rPr lang="th-TH" sz="7200" b="1" dirty="0" smtClean="0">
                <a:solidFill>
                  <a:srgbClr val="FFFF66"/>
                </a:solidFill>
                <a:latin typeface="Cordia New" pitchFamily="34" charset="-34"/>
                <a:cs typeface="Cordia New" pitchFamily="34" charset="-34"/>
              </a:rPr>
              <a:t>ประเภท แบบ และวิธีการพูด</a:t>
            </a:r>
          </a:p>
        </p:txBody>
      </p:sp>
      <p:sp>
        <p:nvSpPr>
          <p:cNvPr id="6149" name="Rectangle 5"/>
          <p:cNvSpPr>
            <a:spLocks noGrp="1" noChangeArrowheads="1"/>
          </p:cNvSpPr>
          <p:nvPr>
            <p:ph type="body" idx="1"/>
          </p:nvPr>
        </p:nvSpPr>
        <p:spPr>
          <a:xfrm>
            <a:off x="0" y="928670"/>
            <a:ext cx="9144000" cy="5929330"/>
          </a:xfrm>
        </p:spPr>
        <p:txBody>
          <a:bodyPr>
            <a:normAutofit fontScale="85000" lnSpcReduction="20000"/>
          </a:bodyPr>
          <a:lstStyle/>
          <a:p>
            <a:pPr eaLnBrk="1" hangingPunct="1">
              <a:lnSpc>
                <a:spcPct val="70000"/>
              </a:lnSpc>
              <a:defRPr/>
            </a:pPr>
            <a:r>
              <a:rPr lang="th-TH" sz="6600" b="1" i="1" dirty="0" smtClean="0">
                <a:solidFill>
                  <a:srgbClr val="FFFF66"/>
                </a:solidFill>
                <a:effectLst>
                  <a:outerShdw blurRad="38100" dist="38100" dir="2700000" algn="tl">
                    <a:srgbClr val="000000"/>
                  </a:outerShdw>
                </a:effectLst>
                <a:latin typeface="Cordia New" pitchFamily="34" charset="-34"/>
                <a:cs typeface="Cordia New" pitchFamily="34" charset="-34"/>
              </a:rPr>
              <a:t>  </a:t>
            </a:r>
            <a:r>
              <a:rPr lang="th-TH" sz="6600" b="1" i="1" u="sng" dirty="0" smtClean="0">
                <a:solidFill>
                  <a:srgbClr val="FFFF66"/>
                </a:solidFill>
                <a:effectLst>
                  <a:outerShdw blurRad="38100" dist="38100" dir="2700000" algn="tl">
                    <a:srgbClr val="000000"/>
                  </a:outerShdw>
                </a:effectLst>
                <a:latin typeface="Cordia New" pitchFamily="34" charset="-34"/>
                <a:cs typeface="Cordia New" pitchFamily="34" charset="-34"/>
              </a:rPr>
              <a:t>ประเภทของการพูด</a:t>
            </a:r>
          </a:p>
          <a:p>
            <a:pPr eaLnBrk="1" hangingPunct="1">
              <a:lnSpc>
                <a:spcPct val="70000"/>
              </a:lnSpc>
              <a:buFont typeface="Wingdings" pitchFamily="2" charset="2"/>
              <a:buNone/>
              <a:defRPr/>
            </a:pPr>
            <a:r>
              <a:rPr lang="th-TH" sz="6000" dirty="0" smtClean="0">
                <a:solidFill>
                  <a:schemeClr val="bg1"/>
                </a:solidFill>
                <a:latin typeface="Cordia New" pitchFamily="34" charset="-34"/>
                <a:cs typeface="Cordia New" pitchFamily="34" charset="-34"/>
              </a:rPr>
              <a:t>	- การสนทนา</a:t>
            </a:r>
          </a:p>
          <a:p>
            <a:pPr eaLnBrk="1" hangingPunct="1">
              <a:lnSpc>
                <a:spcPct val="70000"/>
              </a:lnSpc>
              <a:buFont typeface="Wingdings" pitchFamily="2" charset="2"/>
              <a:buNone/>
              <a:defRPr/>
            </a:pPr>
            <a:r>
              <a:rPr lang="th-TH" sz="6000" dirty="0" smtClean="0">
                <a:solidFill>
                  <a:schemeClr val="bg1"/>
                </a:solidFill>
                <a:latin typeface="Cordia New" pitchFamily="34" charset="-34"/>
                <a:cs typeface="Cordia New" pitchFamily="34" charset="-34"/>
              </a:rPr>
              <a:t>	- การพูดในที่ชุมชน</a:t>
            </a:r>
          </a:p>
          <a:p>
            <a:pPr>
              <a:lnSpc>
                <a:spcPct val="70000"/>
              </a:lnSpc>
              <a:buNone/>
              <a:defRPr/>
            </a:pPr>
            <a:r>
              <a:rPr lang="th-TH" sz="6000" dirty="0" smtClean="0">
                <a:solidFill>
                  <a:schemeClr val="bg1"/>
                </a:solidFill>
                <a:latin typeface="Cordia New" pitchFamily="34" charset="-34"/>
                <a:cs typeface="Cordia New" pitchFamily="34" charset="-34"/>
              </a:rPr>
              <a:t>   - การพูดเพื่อให้ความรู้</a:t>
            </a:r>
          </a:p>
          <a:p>
            <a:pPr>
              <a:lnSpc>
                <a:spcPct val="70000"/>
              </a:lnSpc>
              <a:buNone/>
              <a:defRPr/>
            </a:pPr>
            <a:r>
              <a:rPr lang="th-TH" sz="6000" dirty="0" smtClean="0">
                <a:solidFill>
                  <a:schemeClr val="bg1"/>
                </a:solidFill>
                <a:latin typeface="Cordia New" pitchFamily="34" charset="-34"/>
                <a:cs typeface="Cordia New" pitchFamily="34" charset="-34"/>
              </a:rPr>
              <a:t>	- การพูดเพื่อชักจูงใจ</a:t>
            </a:r>
          </a:p>
          <a:p>
            <a:pPr>
              <a:lnSpc>
                <a:spcPct val="70000"/>
              </a:lnSpc>
              <a:buNone/>
              <a:defRPr/>
            </a:pPr>
            <a:r>
              <a:rPr lang="th-TH" sz="6000" dirty="0" smtClean="0">
                <a:solidFill>
                  <a:schemeClr val="bg1"/>
                </a:solidFill>
                <a:latin typeface="Cordia New" pitchFamily="34" charset="-34"/>
                <a:cs typeface="Cordia New" pitchFamily="34" charset="-34"/>
              </a:rPr>
              <a:t>	- การพูดเพื่อความบันเทิง</a:t>
            </a:r>
          </a:p>
          <a:p>
            <a:pPr>
              <a:lnSpc>
                <a:spcPct val="70000"/>
              </a:lnSpc>
              <a:buNone/>
              <a:defRPr/>
            </a:pPr>
            <a:r>
              <a:rPr lang="th-TH" sz="6000" dirty="0" smtClean="0">
                <a:solidFill>
                  <a:schemeClr val="bg1"/>
                </a:solidFill>
                <a:latin typeface="Cordia New" pitchFamily="34" charset="-34"/>
                <a:cs typeface="Cordia New" pitchFamily="34" charset="-34"/>
              </a:rPr>
              <a:t>   - การพูดโดยกะทันหัน</a:t>
            </a:r>
          </a:p>
          <a:p>
            <a:pPr>
              <a:lnSpc>
                <a:spcPct val="70000"/>
              </a:lnSpc>
              <a:buNone/>
              <a:defRPr/>
            </a:pPr>
            <a:r>
              <a:rPr lang="th-TH" sz="6000" dirty="0" smtClean="0">
                <a:solidFill>
                  <a:schemeClr val="bg1"/>
                </a:solidFill>
                <a:latin typeface="Cordia New" pitchFamily="34" charset="-34"/>
                <a:cs typeface="Cordia New" pitchFamily="34" charset="-34"/>
              </a:rPr>
              <a:t>	- การพูดโดยอ่านจากร่าง/ ต้นฉบับ</a:t>
            </a:r>
          </a:p>
          <a:p>
            <a:pPr>
              <a:lnSpc>
                <a:spcPct val="70000"/>
              </a:lnSpc>
              <a:buNone/>
              <a:defRPr/>
            </a:pPr>
            <a:r>
              <a:rPr lang="th-TH" sz="6000" dirty="0" smtClean="0">
                <a:solidFill>
                  <a:schemeClr val="bg1"/>
                </a:solidFill>
                <a:latin typeface="Cordia New" pitchFamily="34" charset="-34"/>
                <a:cs typeface="Cordia New" pitchFamily="34" charset="-34"/>
              </a:rPr>
              <a:t>	- การพูดโดยท่องจำ</a:t>
            </a:r>
          </a:p>
          <a:p>
            <a:pPr>
              <a:lnSpc>
                <a:spcPct val="70000"/>
              </a:lnSpc>
              <a:buNone/>
              <a:defRPr/>
            </a:pPr>
            <a:r>
              <a:rPr lang="th-TH" sz="6000" dirty="0" smtClean="0">
                <a:solidFill>
                  <a:schemeClr val="bg1"/>
                </a:solidFill>
                <a:latin typeface="Cordia New" pitchFamily="34" charset="-34"/>
                <a:cs typeface="Cordia New" pitchFamily="34" charset="-34"/>
              </a:rPr>
              <a:t>	- การพูดโดยความเข้าใจหรือบันทึกเฉพาะหัวข้อ</a:t>
            </a:r>
          </a:p>
          <a:p>
            <a:pPr>
              <a:lnSpc>
                <a:spcPct val="70000"/>
              </a:lnSpc>
              <a:buNone/>
              <a:defRPr/>
            </a:pPr>
            <a:endParaRPr lang="th-TH" sz="6000" dirty="0" smtClean="0">
              <a:solidFill>
                <a:schemeClr val="bg1"/>
              </a:solidFill>
              <a:latin typeface="Cordia New" pitchFamily="34" charset="-34"/>
              <a:cs typeface="Cordia New" pitchFamily="34" charset="-34"/>
            </a:endParaRPr>
          </a:p>
          <a:p>
            <a:pPr eaLnBrk="1" hangingPunct="1">
              <a:lnSpc>
                <a:spcPct val="70000"/>
              </a:lnSpc>
              <a:buFont typeface="Wingdings" pitchFamily="2" charset="2"/>
              <a:buNone/>
              <a:defRPr/>
            </a:pPr>
            <a:endParaRPr lang="th-TH" sz="6000" dirty="0" smtClean="0">
              <a:solidFill>
                <a:schemeClr val="bg1"/>
              </a:solidFill>
              <a:latin typeface="Cordia New" pitchFamily="34" charset="-34"/>
              <a:cs typeface="Cordia New" pitchFamily="34" charset="-34"/>
            </a:endParaRPr>
          </a:p>
        </p:txBody>
      </p:sp>
    </p:spTree>
  </p:cSld>
  <p:clrMapOvr>
    <a:masterClrMapping/>
  </p:clrMapOvr>
  <p:transition>
    <p:checke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ชื่อเรื่อง 1"/>
          <p:cNvSpPr>
            <a:spLocks noGrp="1"/>
          </p:cNvSpPr>
          <p:nvPr>
            <p:ph type="ctrTitle"/>
          </p:nvPr>
        </p:nvSpPr>
        <p:spPr>
          <a:xfrm>
            <a:off x="0" y="642918"/>
            <a:ext cx="9143999" cy="5366195"/>
          </a:xfrm>
        </p:spPr>
        <p:txBody>
          <a:bodyPr>
            <a:noAutofit/>
          </a:bodyPr>
          <a:lstStyle/>
          <a:p>
            <a:r>
              <a:rPr lang="th-TH" sz="6000" b="1" dirty="0" err="1" smtClean="0"/>
              <a:t>วัจนภาษา</a:t>
            </a:r>
            <a:r>
              <a:rPr lang="en-US" sz="6000" dirty="0" smtClean="0"/>
              <a:t> </a:t>
            </a:r>
            <a:r>
              <a:rPr lang="th-TH" sz="6000" dirty="0" smtClean="0"/>
              <a:t>หมายถึง ภาษาถ้อยคำ ได้แก่ คำพูดหรือตัวอักษรที่กำหนดใช้ร่วมกันในสังคม ซึ่งหมายรวมทั้งเสียง และลายลักษณ์อักษร จากผู้พูดผู้เขียนสื่อไปยังผู้ฟังผู้อ่าน </a:t>
            </a:r>
            <a:r>
              <a:rPr lang="th-TH" sz="6000" dirty="0" err="1" smtClean="0"/>
              <a:t>วัจนภาษา</a:t>
            </a:r>
            <a:r>
              <a:rPr lang="th-TH" sz="6000" dirty="0" smtClean="0"/>
              <a:t>แบ่งออกเป็น ๒ ชนิด คือ</a:t>
            </a:r>
            <a:r>
              <a:rPr lang="en-US" sz="6000" dirty="0" smtClean="0"/>
              <a:t/>
            </a:r>
            <a:br>
              <a:rPr lang="en-US" sz="6000" dirty="0" smtClean="0"/>
            </a:br>
            <a:r>
              <a:rPr lang="th-TH" sz="6000" b="1" dirty="0" smtClean="0"/>
              <a:t>๑. ภาษาพูด</a:t>
            </a:r>
            <a:r>
              <a:rPr lang="en-US" sz="6000" dirty="0" smtClean="0"/>
              <a:t> </a:t>
            </a:r>
            <a:r>
              <a:rPr lang="th-TH" sz="6000" b="1" dirty="0" smtClean="0"/>
              <a:t>๒. ภาษาเขียน</a:t>
            </a:r>
            <a:r>
              <a:rPr lang="en-US" sz="6000" dirty="0" smtClean="0"/>
              <a:t> </a:t>
            </a:r>
            <a:endParaRPr lang="th-TH" sz="6000" b="1" u="sng" dirty="0">
              <a:solidFill>
                <a:srgbClr val="FF0000"/>
              </a:solidFill>
              <a:latin typeface="TH Niramit AS" panose="02000506000000020004" pitchFamily="2" charset="-34"/>
            </a:endParaRPr>
          </a:p>
        </p:txBody>
      </p:sp>
    </p:spTree>
    <p:extLst>
      <p:ext uri="{BB962C8B-B14F-4D97-AF65-F5344CB8AC3E}">
        <p14:creationId xmlns:p14="http://schemas.microsoft.com/office/powerpoint/2010/main" xmlns="" val="915920082"/>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ตัวยึดวันที่ 3"/>
          <p:cNvSpPr>
            <a:spLocks noGrp="1"/>
          </p:cNvSpPr>
          <p:nvPr>
            <p:ph type="dt" sz="quarter" idx="10"/>
          </p:nvPr>
        </p:nvSpPr>
        <p:spPr>
          <a:noFill/>
        </p:spPr>
        <p:txBody>
          <a:bodyPr/>
          <a:lstStyle/>
          <a:p>
            <a:fld id="{B34CE696-E310-4ECD-9366-121CCD37E876}" type="datetime1">
              <a:rPr lang="en-US"/>
              <a:pPr/>
              <a:t>3/13/2022</a:t>
            </a:fld>
            <a:endParaRPr lang="th-TH"/>
          </a:p>
        </p:txBody>
      </p:sp>
      <p:sp>
        <p:nvSpPr>
          <p:cNvPr id="5" name="ตัวยึดหมายเลขภาพนิ่ง 5"/>
          <p:cNvSpPr>
            <a:spLocks noGrp="1"/>
          </p:cNvSpPr>
          <p:nvPr>
            <p:ph type="sldNum" sz="quarter" idx="12"/>
          </p:nvPr>
        </p:nvSpPr>
        <p:spPr/>
        <p:txBody>
          <a:bodyPr/>
          <a:lstStyle/>
          <a:p>
            <a:pPr lvl="1">
              <a:defRPr/>
            </a:pPr>
            <a:fld id="{2329ED59-D18E-4008-BC3A-DCA8C45B74C7}" type="slidenum">
              <a:rPr lang="en-US"/>
              <a:pPr lvl="1">
                <a:defRPr/>
              </a:pPr>
              <a:t>30</a:t>
            </a:fld>
            <a:endParaRPr lang="th-TH">
              <a:latin typeface="Times New Roman" pitchFamily="18" charset="0"/>
            </a:endParaRPr>
          </a:p>
        </p:txBody>
      </p:sp>
      <p:sp>
        <p:nvSpPr>
          <p:cNvPr id="7181" name="Rectangle 13"/>
          <p:cNvSpPr>
            <a:spLocks noGrp="1" noChangeArrowheads="1"/>
          </p:cNvSpPr>
          <p:nvPr>
            <p:ph type="title"/>
          </p:nvPr>
        </p:nvSpPr>
        <p:spPr>
          <a:xfrm>
            <a:off x="785786" y="0"/>
            <a:ext cx="8080375" cy="1000108"/>
          </a:xfrm>
        </p:spPr>
        <p:txBody>
          <a:bodyPr>
            <a:noAutofit/>
          </a:bodyPr>
          <a:lstStyle/>
          <a:p>
            <a:pPr eaLnBrk="1" hangingPunct="1">
              <a:defRPr/>
            </a:pPr>
            <a:r>
              <a:rPr lang="th-TH" sz="7200" b="1" dirty="0" smtClean="0">
                <a:solidFill>
                  <a:srgbClr val="FFFF66"/>
                </a:solidFill>
                <a:latin typeface="Cordia New" pitchFamily="34" charset="-34"/>
                <a:cs typeface="Cordia New" pitchFamily="34" charset="-34"/>
              </a:rPr>
              <a:t>โครงสร้างของการพูด </a:t>
            </a:r>
          </a:p>
        </p:txBody>
      </p:sp>
      <p:sp>
        <p:nvSpPr>
          <p:cNvPr id="6" name="สี่เหลี่ยมผืนผ้า 5"/>
          <p:cNvSpPr/>
          <p:nvPr/>
        </p:nvSpPr>
        <p:spPr>
          <a:xfrm>
            <a:off x="0" y="928670"/>
            <a:ext cx="2214546" cy="592933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defRPr/>
            </a:pPr>
            <a:r>
              <a:rPr lang="th-TH" sz="4000" b="1" i="1" u="sng" dirty="0" smtClean="0">
                <a:solidFill>
                  <a:srgbClr val="FFFF66"/>
                </a:solidFill>
                <a:effectLst>
                  <a:outerShdw blurRad="38100" dist="38100" dir="2700000" algn="tl">
                    <a:srgbClr val="000000"/>
                  </a:outerShdw>
                </a:effectLst>
                <a:latin typeface="Cordia New" pitchFamily="34" charset="-34"/>
                <a:cs typeface="Cordia New" pitchFamily="34" charset="-34"/>
              </a:rPr>
              <a:t>คำปฏิสันถาร</a:t>
            </a:r>
            <a:r>
              <a:rPr lang="th-TH" sz="2400" dirty="0" smtClean="0">
                <a:latin typeface="Cordia New" pitchFamily="34" charset="-34"/>
                <a:cs typeface="Cordia New" pitchFamily="34" charset="-34"/>
              </a:rPr>
              <a:t> </a:t>
            </a:r>
          </a:p>
          <a:p>
            <a:pPr>
              <a:defRPr/>
            </a:pPr>
            <a:r>
              <a:rPr lang="th-TH" sz="2400" dirty="0" smtClean="0">
                <a:latin typeface="Cordia New" pitchFamily="34" charset="-34"/>
                <a:cs typeface="Cordia New" pitchFamily="34" charset="-34"/>
              </a:rPr>
              <a:t> </a:t>
            </a:r>
            <a:r>
              <a:rPr lang="th-TH" dirty="0" smtClean="0">
                <a:solidFill>
                  <a:schemeClr val="bg1"/>
                </a:solidFill>
                <a:latin typeface="Cordia New" pitchFamily="34" charset="-34"/>
                <a:cs typeface="Cordia New" pitchFamily="34" charset="-34"/>
              </a:rPr>
              <a:t>( แบบเป็นทางการ / ไม่เป็นทางการ )</a:t>
            </a:r>
          </a:p>
          <a:p>
            <a:pPr>
              <a:defRPr/>
            </a:pPr>
            <a:r>
              <a:rPr lang="th-TH" dirty="0" smtClean="0">
                <a:solidFill>
                  <a:schemeClr val="bg1"/>
                </a:solidFill>
                <a:latin typeface="Cordia New" pitchFamily="34" charset="-34"/>
                <a:cs typeface="Cordia New" pitchFamily="34" charset="-34"/>
              </a:rPr>
              <a:t> กราบเรียน ฯพณฯ นายกรัฐมนตรี....และ...ที่เคารพ</a:t>
            </a:r>
          </a:p>
          <a:p>
            <a:pPr>
              <a:defRPr/>
            </a:pPr>
            <a:r>
              <a:rPr lang="th-TH" dirty="0" smtClean="0">
                <a:solidFill>
                  <a:schemeClr val="bg1"/>
                </a:solidFill>
                <a:latin typeface="Cordia New" pitchFamily="34" charset="-34"/>
                <a:cs typeface="Cordia New" pitchFamily="34" charset="-34"/>
              </a:rPr>
              <a:t>กระผม.../ดิฉัน....</a:t>
            </a:r>
          </a:p>
          <a:p>
            <a:pPr>
              <a:defRPr/>
            </a:pPr>
            <a:r>
              <a:rPr lang="th-TH" dirty="0" smtClean="0">
                <a:solidFill>
                  <a:schemeClr val="bg1"/>
                </a:solidFill>
                <a:latin typeface="Cordia New" pitchFamily="34" charset="-34"/>
                <a:cs typeface="Cordia New" pitchFamily="34" charset="-34"/>
              </a:rPr>
              <a:t> สวัสดีพ่อแม่พี่น้องที่เคารพ</a:t>
            </a:r>
          </a:p>
          <a:p>
            <a:pPr>
              <a:defRPr/>
            </a:pPr>
            <a:r>
              <a:rPr lang="th-TH" dirty="0" smtClean="0">
                <a:solidFill>
                  <a:schemeClr val="bg1"/>
                </a:solidFill>
                <a:latin typeface="Cordia New" pitchFamily="34" charset="-34"/>
                <a:cs typeface="Cordia New" pitchFamily="34" charset="-34"/>
              </a:rPr>
              <a:t> กราบนมัสการพระคุณเจ้า........</a:t>
            </a:r>
          </a:p>
          <a:p>
            <a:pPr algn="ctr"/>
            <a:endParaRPr lang="th-TH" dirty="0"/>
          </a:p>
        </p:txBody>
      </p:sp>
      <p:sp>
        <p:nvSpPr>
          <p:cNvPr id="8" name="สี่เหลี่ยมผืนผ้า 7"/>
          <p:cNvSpPr/>
          <p:nvPr/>
        </p:nvSpPr>
        <p:spPr>
          <a:xfrm>
            <a:off x="2357422" y="928670"/>
            <a:ext cx="2214578" cy="592933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defRPr/>
            </a:pPr>
            <a:r>
              <a:rPr lang="th-TH" sz="3200" b="1" i="1" dirty="0" smtClean="0">
                <a:solidFill>
                  <a:srgbClr val="FFFF66"/>
                </a:solidFill>
                <a:effectLst>
                  <a:outerShdw blurRad="38100" dist="38100" dir="2700000" algn="tl">
                    <a:srgbClr val="000000"/>
                  </a:outerShdw>
                </a:effectLst>
                <a:latin typeface="Cordia New" pitchFamily="34" charset="-34"/>
                <a:cs typeface="Cordia New" pitchFamily="34" charset="-34"/>
              </a:rPr>
              <a:t> </a:t>
            </a:r>
            <a:r>
              <a:rPr lang="th-TH" sz="4800" b="1" i="1" u="sng" dirty="0" smtClean="0">
                <a:solidFill>
                  <a:srgbClr val="FFFF66"/>
                </a:solidFill>
                <a:effectLst>
                  <a:outerShdw blurRad="38100" dist="38100" dir="2700000" algn="tl">
                    <a:srgbClr val="000000"/>
                  </a:outerShdw>
                </a:effectLst>
                <a:latin typeface="Cordia New" pitchFamily="34" charset="-34"/>
                <a:cs typeface="Cordia New" pitchFamily="34" charset="-34"/>
              </a:rPr>
              <a:t>คำนำ</a:t>
            </a:r>
            <a:r>
              <a:rPr lang="th-TH" sz="4000" dirty="0" smtClean="0">
                <a:latin typeface="Cordia New" pitchFamily="34" charset="-34"/>
                <a:cs typeface="Cordia New" pitchFamily="34" charset="-34"/>
              </a:rPr>
              <a:t> </a:t>
            </a:r>
          </a:p>
          <a:p>
            <a:pPr>
              <a:defRPr/>
            </a:pPr>
            <a:r>
              <a:rPr lang="th-TH" sz="2400" dirty="0" smtClean="0">
                <a:latin typeface="Cordia New" pitchFamily="34" charset="-34"/>
                <a:cs typeface="Cordia New" pitchFamily="34" charset="-34"/>
              </a:rPr>
              <a:t> </a:t>
            </a:r>
            <a:r>
              <a:rPr lang="th-TH" dirty="0" smtClean="0">
                <a:latin typeface="Cordia New" pitchFamily="34" charset="-34"/>
                <a:cs typeface="Cordia New" pitchFamily="34" charset="-34"/>
              </a:rPr>
              <a:t>( </a:t>
            </a:r>
            <a:r>
              <a:rPr lang="th-TH" dirty="0" smtClean="0">
                <a:solidFill>
                  <a:schemeClr val="bg1"/>
                </a:solidFill>
                <a:latin typeface="Cordia New" pitchFamily="34" charset="-34"/>
                <a:cs typeface="Cordia New" pitchFamily="34" charset="-34"/>
              </a:rPr>
              <a:t>คำนำที่ดีอาจเริ่มต้นด้วย / ข้อพึงหลีกเลี่ยงในการใช้ )</a:t>
            </a:r>
          </a:p>
          <a:p>
            <a:pPr>
              <a:defRPr/>
            </a:pPr>
            <a:r>
              <a:rPr lang="th-TH" dirty="0" smtClean="0">
                <a:solidFill>
                  <a:schemeClr val="bg1"/>
                </a:solidFill>
                <a:latin typeface="Cordia New" pitchFamily="34" charset="-34"/>
                <a:cs typeface="Cordia New" pitchFamily="34" charset="-34"/>
              </a:rPr>
              <a:t>ที่ดี.... ขึ้นต้นแบบพาดหัวข่าว ....</a:t>
            </a:r>
          </a:p>
          <a:p>
            <a:pPr>
              <a:defRPr/>
            </a:pPr>
            <a:r>
              <a:rPr lang="th-TH" dirty="0" smtClean="0">
                <a:solidFill>
                  <a:schemeClr val="bg1"/>
                </a:solidFill>
                <a:latin typeface="Cordia New" pitchFamily="34" charset="-34"/>
                <a:cs typeface="Cordia New" pitchFamily="34" charset="-34"/>
              </a:rPr>
              <a:t>ตั้งคำถาม / บทกลอน / เล่านิทาน / ....</a:t>
            </a:r>
          </a:p>
          <a:p>
            <a:pPr>
              <a:defRPr/>
            </a:pPr>
            <a:r>
              <a:rPr lang="th-TH" dirty="0" smtClean="0">
                <a:solidFill>
                  <a:schemeClr val="bg1"/>
                </a:solidFill>
                <a:latin typeface="Cordia New" pitchFamily="34" charset="-34"/>
                <a:cs typeface="Cordia New" pitchFamily="34" charset="-34"/>
              </a:rPr>
              <a:t>ที่พึงหลีกเลี่ยง....</a:t>
            </a:r>
          </a:p>
          <a:p>
            <a:pPr>
              <a:defRPr/>
            </a:pPr>
            <a:r>
              <a:rPr lang="th-TH" dirty="0" smtClean="0">
                <a:solidFill>
                  <a:schemeClr val="bg1"/>
                </a:solidFill>
                <a:latin typeface="Cordia New" pitchFamily="34" charset="-34"/>
                <a:cs typeface="Cordia New" pitchFamily="34" charset="-34"/>
              </a:rPr>
              <a:t>ออกตัว / ขออภัย  / ถ่อมตัว / อ้อมค้อม / </a:t>
            </a:r>
            <a:endParaRPr lang="th-TH" dirty="0"/>
          </a:p>
        </p:txBody>
      </p:sp>
      <p:sp>
        <p:nvSpPr>
          <p:cNvPr id="9" name="สี่เหลี่ยมผืนผ้า 8"/>
          <p:cNvSpPr/>
          <p:nvPr/>
        </p:nvSpPr>
        <p:spPr>
          <a:xfrm>
            <a:off x="4714876" y="928670"/>
            <a:ext cx="2000264" cy="592933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80000"/>
              </a:lnSpc>
              <a:defRPr/>
            </a:pPr>
            <a:r>
              <a:rPr lang="th-TH" sz="3600" b="1" i="1" dirty="0" smtClean="0">
                <a:solidFill>
                  <a:srgbClr val="FFFF66"/>
                </a:solidFill>
                <a:effectLst>
                  <a:outerShdw blurRad="38100" dist="38100" dir="2700000" algn="tl">
                    <a:srgbClr val="000000"/>
                  </a:outerShdw>
                </a:effectLst>
                <a:latin typeface="Cordia New" pitchFamily="34" charset="-34"/>
                <a:cs typeface="Cordia New" pitchFamily="34" charset="-34"/>
              </a:rPr>
              <a:t> </a:t>
            </a:r>
            <a:r>
              <a:rPr lang="th-TH" sz="4000" b="1" i="1" u="sng" dirty="0" smtClean="0">
                <a:solidFill>
                  <a:srgbClr val="FFFF66"/>
                </a:solidFill>
                <a:effectLst>
                  <a:outerShdw blurRad="38100" dist="38100" dir="2700000" algn="tl">
                    <a:srgbClr val="000000"/>
                  </a:outerShdw>
                </a:effectLst>
                <a:latin typeface="Cordia New" pitchFamily="34" charset="-34"/>
                <a:cs typeface="Cordia New" pitchFamily="34" charset="-34"/>
              </a:rPr>
              <a:t>เนื้อเรื่อง</a:t>
            </a:r>
            <a:r>
              <a:rPr lang="th-TH" dirty="0" smtClean="0">
                <a:latin typeface="Cordia New" pitchFamily="34" charset="-34"/>
                <a:cs typeface="Cordia New" pitchFamily="34" charset="-34"/>
              </a:rPr>
              <a:t> </a:t>
            </a:r>
            <a:r>
              <a:rPr lang="th-TH" sz="4000" dirty="0" smtClean="0">
                <a:solidFill>
                  <a:schemeClr val="bg1"/>
                </a:solidFill>
                <a:latin typeface="Cordia New" pitchFamily="34" charset="-34"/>
                <a:cs typeface="Cordia New" pitchFamily="34" charset="-34"/>
              </a:rPr>
              <a:t>เรียงลำดับ ให้เข้าใจง่ายโดย เน้นจุดสำคัญ และใช้เทคนิคสื่อสารในการพูด </a:t>
            </a:r>
          </a:p>
          <a:p>
            <a:pPr>
              <a:lnSpc>
                <a:spcPct val="80000"/>
              </a:lnSpc>
              <a:defRPr/>
            </a:pPr>
            <a:endParaRPr lang="th-TH" dirty="0" smtClean="0">
              <a:latin typeface="Cordia New" pitchFamily="34" charset="-34"/>
              <a:cs typeface="Cordia New" pitchFamily="34" charset="-34"/>
            </a:endParaRPr>
          </a:p>
          <a:p>
            <a:pPr algn="ctr"/>
            <a:endParaRPr lang="th-TH" dirty="0"/>
          </a:p>
        </p:txBody>
      </p:sp>
      <p:sp>
        <p:nvSpPr>
          <p:cNvPr id="10" name="สี่เหลี่ยมผืนผ้า 9"/>
          <p:cNvSpPr/>
          <p:nvPr/>
        </p:nvSpPr>
        <p:spPr>
          <a:xfrm>
            <a:off x="6858016" y="928670"/>
            <a:ext cx="2285984" cy="592933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80000"/>
              </a:lnSpc>
              <a:defRPr/>
            </a:pPr>
            <a:r>
              <a:rPr lang="th-TH" sz="4800" b="1" i="1" u="sng" dirty="0" smtClean="0">
                <a:solidFill>
                  <a:srgbClr val="FFFF66"/>
                </a:solidFill>
                <a:effectLst>
                  <a:outerShdw blurRad="38100" dist="38100" dir="2700000" algn="tl">
                    <a:srgbClr val="000000"/>
                  </a:outerShdw>
                </a:effectLst>
                <a:latin typeface="Cordia New" pitchFamily="34" charset="-34"/>
                <a:cs typeface="Cordia New" pitchFamily="34" charset="-34"/>
              </a:rPr>
              <a:t>สรุปจบ</a:t>
            </a:r>
            <a:r>
              <a:rPr lang="th-TH" sz="4000" dirty="0" smtClean="0">
                <a:latin typeface="Cordia New" pitchFamily="34" charset="-34"/>
                <a:cs typeface="Cordia New" pitchFamily="34" charset="-34"/>
              </a:rPr>
              <a:t> </a:t>
            </a:r>
          </a:p>
          <a:p>
            <a:pPr>
              <a:lnSpc>
                <a:spcPct val="80000"/>
              </a:lnSpc>
              <a:defRPr/>
            </a:pPr>
            <a:r>
              <a:rPr lang="th-TH" dirty="0" smtClean="0">
                <a:latin typeface="Cordia New" pitchFamily="34" charset="-34"/>
                <a:cs typeface="Cordia New" pitchFamily="34" charset="-34"/>
              </a:rPr>
              <a:t>  ( </a:t>
            </a:r>
            <a:r>
              <a:rPr lang="th-TH" dirty="0" smtClean="0">
                <a:solidFill>
                  <a:schemeClr val="bg1"/>
                </a:solidFill>
                <a:latin typeface="Cordia New" pitchFamily="34" charset="-34"/>
                <a:cs typeface="Cordia New" pitchFamily="34" charset="-34"/>
              </a:rPr>
              <a:t>การสรุปจบที่ดี / ข้อพึงหลีกเลี่ยง )</a:t>
            </a:r>
          </a:p>
          <a:p>
            <a:pPr>
              <a:lnSpc>
                <a:spcPct val="80000"/>
              </a:lnSpc>
              <a:defRPr/>
            </a:pPr>
            <a:r>
              <a:rPr lang="th-TH" dirty="0" smtClean="0">
                <a:solidFill>
                  <a:schemeClr val="bg1"/>
                </a:solidFill>
                <a:latin typeface="Cordia New" pitchFamily="34" charset="-34"/>
                <a:cs typeface="Cordia New" pitchFamily="34" charset="-34"/>
              </a:rPr>
              <a:t>ที่ดี สรุปความ / ฝากข้อคิด  / เปิดเผยตอนสำคัญ /</a:t>
            </a:r>
          </a:p>
          <a:p>
            <a:pPr>
              <a:lnSpc>
                <a:spcPct val="80000"/>
              </a:lnSpc>
              <a:defRPr/>
            </a:pPr>
            <a:r>
              <a:rPr lang="th-TH" dirty="0" smtClean="0">
                <a:solidFill>
                  <a:schemeClr val="bg1"/>
                </a:solidFill>
                <a:latin typeface="Cordia New" pitchFamily="34" charset="-34"/>
                <a:cs typeface="Cordia New" pitchFamily="34" charset="-34"/>
              </a:rPr>
              <a:t>ชักชวน / เชิญชวน / เรียกร้อง /คำคม สุภาษิต </a:t>
            </a:r>
          </a:p>
          <a:p>
            <a:pPr>
              <a:lnSpc>
                <a:spcPct val="80000"/>
              </a:lnSpc>
              <a:defRPr/>
            </a:pPr>
            <a:r>
              <a:rPr lang="th-TH" dirty="0" smtClean="0">
                <a:solidFill>
                  <a:schemeClr val="bg1"/>
                </a:solidFill>
                <a:latin typeface="Cordia New" pitchFamily="34" charset="-34"/>
                <a:cs typeface="Cordia New" pitchFamily="34" charset="-34"/>
              </a:rPr>
              <a:t>คำพังเพย / .....</a:t>
            </a:r>
          </a:p>
          <a:p>
            <a:pPr>
              <a:lnSpc>
                <a:spcPct val="80000"/>
              </a:lnSpc>
              <a:defRPr/>
            </a:pPr>
            <a:r>
              <a:rPr lang="th-TH" dirty="0" smtClean="0">
                <a:solidFill>
                  <a:schemeClr val="bg1"/>
                </a:solidFill>
                <a:latin typeface="Cordia New" pitchFamily="34" charset="-34"/>
                <a:cs typeface="Cordia New" pitchFamily="34" charset="-34"/>
              </a:rPr>
              <a:t>ข้อพึงหลีกเลี่ยง ขอจบ / ขอยุติ / ไม่มากก็น้อย / ขออภัย</a:t>
            </a:r>
          </a:p>
          <a:p>
            <a:pPr>
              <a:lnSpc>
                <a:spcPct val="80000"/>
              </a:lnSpc>
              <a:defRPr/>
            </a:pPr>
            <a:r>
              <a:rPr lang="th-TH" dirty="0" smtClean="0">
                <a:solidFill>
                  <a:schemeClr val="bg1"/>
                </a:solidFill>
                <a:latin typeface="Cordia New" pitchFamily="34" charset="-34"/>
                <a:cs typeface="Cordia New" pitchFamily="34" charset="-34"/>
              </a:rPr>
              <a:t>ขอโทษ / .....</a:t>
            </a:r>
          </a:p>
          <a:p>
            <a:pPr algn="ctr"/>
            <a:endParaRPr lang="th-TH" dirty="0"/>
          </a:p>
        </p:txBody>
      </p:sp>
    </p:spTree>
  </p:cSld>
  <p:clrMapOvr>
    <a:masterClrMapping/>
  </p:clrMapOvr>
  <p:transition>
    <p:checke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ตัวยึดวันที่ 3"/>
          <p:cNvSpPr>
            <a:spLocks noGrp="1"/>
          </p:cNvSpPr>
          <p:nvPr>
            <p:ph type="dt" sz="quarter" idx="10"/>
          </p:nvPr>
        </p:nvSpPr>
        <p:spPr>
          <a:noFill/>
        </p:spPr>
        <p:txBody>
          <a:bodyPr/>
          <a:lstStyle/>
          <a:p>
            <a:fld id="{56AA9E08-FDA2-4417-A29D-F987C2D560DF}" type="datetime1">
              <a:rPr lang="en-US"/>
              <a:pPr/>
              <a:t>3/13/2022</a:t>
            </a:fld>
            <a:endParaRPr lang="th-TH"/>
          </a:p>
        </p:txBody>
      </p:sp>
      <p:sp>
        <p:nvSpPr>
          <p:cNvPr id="5" name="ตัวยึดหมายเลขภาพนิ่ง 5"/>
          <p:cNvSpPr>
            <a:spLocks noGrp="1"/>
          </p:cNvSpPr>
          <p:nvPr>
            <p:ph type="sldNum" sz="quarter" idx="12"/>
          </p:nvPr>
        </p:nvSpPr>
        <p:spPr/>
        <p:txBody>
          <a:bodyPr/>
          <a:lstStyle/>
          <a:p>
            <a:pPr lvl="1">
              <a:defRPr/>
            </a:pPr>
            <a:fld id="{E82BDED6-7DD0-4FFB-A5C7-BBF239F8BEB1}" type="slidenum">
              <a:rPr lang="en-US"/>
              <a:pPr lvl="1">
                <a:defRPr/>
              </a:pPr>
              <a:t>31</a:t>
            </a:fld>
            <a:endParaRPr lang="th-TH">
              <a:latin typeface="Times New Roman" pitchFamily="18" charset="0"/>
            </a:endParaRPr>
          </a:p>
        </p:txBody>
      </p:sp>
      <p:sp>
        <p:nvSpPr>
          <p:cNvPr id="158723" name="Rectangle 3"/>
          <p:cNvSpPr>
            <a:spLocks noGrp="1" noChangeArrowheads="1"/>
          </p:cNvSpPr>
          <p:nvPr>
            <p:ph type="body" idx="1"/>
          </p:nvPr>
        </p:nvSpPr>
        <p:spPr>
          <a:xfrm>
            <a:off x="682625" y="1773238"/>
            <a:ext cx="7772400" cy="4356100"/>
          </a:xfrm>
        </p:spPr>
        <p:txBody>
          <a:bodyPr/>
          <a:lstStyle/>
          <a:p>
            <a:pPr eaLnBrk="1" hangingPunct="1">
              <a:lnSpc>
                <a:spcPct val="80000"/>
              </a:lnSpc>
              <a:buFontTx/>
              <a:buChar char="-"/>
              <a:defRPr/>
            </a:pPr>
            <a:r>
              <a:rPr lang="th-TH" sz="4800" b="1" dirty="0" smtClean="0">
                <a:solidFill>
                  <a:schemeClr val="bg1"/>
                </a:solidFill>
                <a:effectLst>
                  <a:outerShdw blurRad="38100" dist="38100" dir="2700000" algn="tl">
                    <a:srgbClr val="000000"/>
                  </a:outerShdw>
                </a:effectLst>
                <a:latin typeface="Cordia New" pitchFamily="34" charset="-34"/>
                <a:cs typeface="Cordia New" pitchFamily="34" charset="-34"/>
              </a:rPr>
              <a:t>วัตถุประสงค์ของงาน</a:t>
            </a:r>
          </a:p>
          <a:p>
            <a:pPr eaLnBrk="1" hangingPunct="1">
              <a:lnSpc>
                <a:spcPct val="80000"/>
              </a:lnSpc>
              <a:buFontTx/>
              <a:buChar char="-"/>
              <a:defRPr/>
            </a:pPr>
            <a:r>
              <a:rPr lang="th-TH" sz="4800" b="1" dirty="0" smtClean="0">
                <a:solidFill>
                  <a:schemeClr val="bg1"/>
                </a:solidFill>
                <a:effectLst>
                  <a:outerShdw blurRad="38100" dist="38100" dir="2700000" algn="tl">
                    <a:srgbClr val="000000"/>
                  </a:outerShdw>
                </a:effectLst>
                <a:latin typeface="Cordia New" pitchFamily="34" charset="-34"/>
                <a:cs typeface="Cordia New" pitchFamily="34" charset="-34"/>
              </a:rPr>
              <a:t>บทบาทของผู้จัด</a:t>
            </a:r>
          </a:p>
          <a:p>
            <a:pPr eaLnBrk="1" hangingPunct="1">
              <a:lnSpc>
                <a:spcPct val="80000"/>
              </a:lnSpc>
              <a:buFontTx/>
              <a:buChar char="-"/>
              <a:defRPr/>
            </a:pPr>
            <a:r>
              <a:rPr lang="th-TH" sz="4800" b="1" dirty="0" smtClean="0">
                <a:solidFill>
                  <a:schemeClr val="bg1"/>
                </a:solidFill>
                <a:effectLst>
                  <a:outerShdw blurRad="38100" dist="38100" dir="2700000" algn="tl">
                    <a:srgbClr val="000000"/>
                  </a:outerShdw>
                </a:effectLst>
                <a:latin typeface="Cordia New" pitchFamily="34" charset="-34"/>
                <a:cs typeface="Cordia New" pitchFamily="34" charset="-34"/>
              </a:rPr>
              <a:t>กลุ่มเป้าหมาย</a:t>
            </a:r>
          </a:p>
          <a:p>
            <a:pPr eaLnBrk="1" hangingPunct="1">
              <a:lnSpc>
                <a:spcPct val="80000"/>
              </a:lnSpc>
              <a:buFontTx/>
              <a:buChar char="-"/>
              <a:defRPr/>
            </a:pPr>
            <a:r>
              <a:rPr lang="th-TH" sz="4800" b="1" dirty="0" smtClean="0">
                <a:solidFill>
                  <a:schemeClr val="bg1"/>
                </a:solidFill>
                <a:effectLst>
                  <a:outerShdw blurRad="38100" dist="38100" dir="2700000" algn="tl">
                    <a:srgbClr val="000000"/>
                  </a:outerShdw>
                </a:effectLst>
                <a:latin typeface="Cordia New" pitchFamily="34" charset="-34"/>
                <a:cs typeface="Cordia New" pitchFamily="34" charset="-34"/>
              </a:rPr>
              <a:t>ลำดับรายการ</a:t>
            </a:r>
          </a:p>
          <a:p>
            <a:pPr eaLnBrk="1" hangingPunct="1">
              <a:lnSpc>
                <a:spcPct val="80000"/>
              </a:lnSpc>
              <a:buFontTx/>
              <a:buChar char="-"/>
              <a:defRPr/>
            </a:pPr>
            <a:r>
              <a:rPr lang="th-TH" sz="4800" b="1" dirty="0" smtClean="0">
                <a:solidFill>
                  <a:schemeClr val="bg1"/>
                </a:solidFill>
                <a:effectLst>
                  <a:outerShdw blurRad="38100" dist="38100" dir="2700000" algn="tl">
                    <a:srgbClr val="000000"/>
                  </a:outerShdw>
                </a:effectLst>
                <a:latin typeface="Cordia New" pitchFamily="34" charset="-34"/>
                <a:cs typeface="Cordia New" pitchFamily="34" charset="-34"/>
              </a:rPr>
              <a:t>สถานการณ์แวดล้อม</a:t>
            </a:r>
          </a:p>
        </p:txBody>
      </p:sp>
      <p:sp>
        <p:nvSpPr>
          <p:cNvPr id="158724" name="Rectangle 4"/>
          <p:cNvSpPr>
            <a:spLocks noGrp="1" noChangeArrowheads="1"/>
          </p:cNvSpPr>
          <p:nvPr>
            <p:ph type="title"/>
          </p:nvPr>
        </p:nvSpPr>
        <p:spPr>
          <a:xfrm>
            <a:off x="1" y="404813"/>
            <a:ext cx="9196388" cy="1143000"/>
          </a:xfrm>
        </p:spPr>
        <p:txBody>
          <a:bodyPr/>
          <a:lstStyle/>
          <a:p>
            <a:pPr eaLnBrk="1" hangingPunct="1">
              <a:defRPr/>
            </a:pPr>
            <a:r>
              <a:rPr lang="th-TH" sz="8000" b="1" i="1" dirty="0" smtClean="0">
                <a:solidFill>
                  <a:srgbClr val="FFFF66"/>
                </a:solidFill>
                <a:latin typeface="Cordia New" pitchFamily="34" charset="-34"/>
                <a:cs typeface="Cordia New" pitchFamily="34" charset="-34"/>
              </a:rPr>
              <a:t> </a:t>
            </a:r>
            <a:br>
              <a:rPr lang="th-TH" sz="8000" b="1" i="1" dirty="0" smtClean="0">
                <a:solidFill>
                  <a:srgbClr val="FFFF66"/>
                </a:solidFill>
                <a:latin typeface="Cordia New" pitchFamily="34" charset="-34"/>
                <a:cs typeface="Cordia New" pitchFamily="34" charset="-34"/>
              </a:rPr>
            </a:br>
            <a:r>
              <a:rPr lang="th-TH" sz="8000" b="1" i="1" u="sng" dirty="0" smtClean="0">
                <a:solidFill>
                  <a:srgbClr val="FFFF66"/>
                </a:solidFill>
                <a:latin typeface="Cordia New" pitchFamily="34" charset="-34"/>
                <a:cs typeface="Cordia New" pitchFamily="34" charset="-34"/>
              </a:rPr>
              <a:t>วิเคราะห์โอกาสในการพูด</a:t>
            </a:r>
            <a:r>
              <a:rPr lang="th-TH" sz="7200" b="1" i="1" u="sng" dirty="0" smtClean="0">
                <a:solidFill>
                  <a:srgbClr val="FFFF66"/>
                </a:solidFill>
                <a:latin typeface="Cordia New" pitchFamily="34" charset="-34"/>
                <a:cs typeface="Cordia New" pitchFamily="34" charset="-34"/>
              </a:rPr>
              <a:t/>
            </a:r>
            <a:br>
              <a:rPr lang="th-TH" sz="7200" b="1" i="1" u="sng" dirty="0" smtClean="0">
                <a:solidFill>
                  <a:srgbClr val="FFFF66"/>
                </a:solidFill>
                <a:latin typeface="Cordia New" pitchFamily="34" charset="-34"/>
                <a:cs typeface="Cordia New" pitchFamily="34" charset="-34"/>
              </a:rPr>
            </a:br>
            <a:endParaRPr lang="th-TH" sz="7200" b="1" i="1" u="sng" dirty="0" smtClean="0">
              <a:solidFill>
                <a:srgbClr val="FFFF66"/>
              </a:solidFill>
              <a:latin typeface="Cordia New" pitchFamily="34" charset="-34"/>
              <a:cs typeface="Cordia New" pitchFamily="34" charset="-34"/>
            </a:endParaRPr>
          </a:p>
        </p:txBody>
      </p:sp>
    </p:spTree>
  </p:cSld>
  <p:clrMapOvr>
    <a:masterClrMapping/>
  </p:clrMapOvr>
  <p:transition>
    <p:checke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ตัวยึดวันที่ 3"/>
          <p:cNvSpPr>
            <a:spLocks noGrp="1"/>
          </p:cNvSpPr>
          <p:nvPr>
            <p:ph type="dt" sz="quarter" idx="10"/>
          </p:nvPr>
        </p:nvSpPr>
        <p:spPr>
          <a:noFill/>
        </p:spPr>
        <p:txBody>
          <a:bodyPr/>
          <a:lstStyle/>
          <a:p>
            <a:fld id="{8F2E7610-3B53-402C-A45A-4BCA3C67DF91}" type="datetime1">
              <a:rPr lang="en-US"/>
              <a:pPr/>
              <a:t>3/13/2022</a:t>
            </a:fld>
            <a:endParaRPr lang="th-TH"/>
          </a:p>
        </p:txBody>
      </p:sp>
      <p:sp>
        <p:nvSpPr>
          <p:cNvPr id="5" name="ตัวยึดหมายเลขภาพนิ่ง 5"/>
          <p:cNvSpPr>
            <a:spLocks noGrp="1"/>
          </p:cNvSpPr>
          <p:nvPr>
            <p:ph type="sldNum" sz="quarter" idx="12"/>
          </p:nvPr>
        </p:nvSpPr>
        <p:spPr/>
        <p:txBody>
          <a:bodyPr/>
          <a:lstStyle/>
          <a:p>
            <a:pPr lvl="1">
              <a:defRPr/>
            </a:pPr>
            <a:fld id="{8C44CA76-A892-42D3-A307-82F06A2B3C1F}" type="slidenum">
              <a:rPr lang="en-US"/>
              <a:pPr lvl="1">
                <a:defRPr/>
              </a:pPr>
              <a:t>32</a:t>
            </a:fld>
            <a:endParaRPr lang="th-TH">
              <a:latin typeface="Times New Roman" pitchFamily="18" charset="0"/>
            </a:endParaRPr>
          </a:p>
        </p:txBody>
      </p:sp>
      <p:sp>
        <p:nvSpPr>
          <p:cNvPr id="159746" name="Rectangle 2"/>
          <p:cNvSpPr>
            <a:spLocks noGrp="1" noChangeArrowheads="1"/>
          </p:cNvSpPr>
          <p:nvPr>
            <p:ph type="title"/>
          </p:nvPr>
        </p:nvSpPr>
        <p:spPr>
          <a:xfrm>
            <a:off x="739775" y="225425"/>
            <a:ext cx="8080375" cy="1143000"/>
          </a:xfrm>
        </p:spPr>
        <p:txBody>
          <a:bodyPr/>
          <a:lstStyle/>
          <a:p>
            <a:pPr eaLnBrk="1" hangingPunct="1">
              <a:defRPr/>
            </a:pPr>
            <a:r>
              <a:rPr lang="th-TH" sz="8000" b="1" i="1" u="sng" dirty="0" smtClean="0">
                <a:solidFill>
                  <a:srgbClr val="FFFF66"/>
                </a:solidFill>
                <a:latin typeface="Cordia New" pitchFamily="34" charset="-34"/>
                <a:cs typeface="Cordia New" pitchFamily="34" charset="-34"/>
              </a:rPr>
              <a:t>สาระสำคัญของการพูด</a:t>
            </a:r>
          </a:p>
        </p:txBody>
      </p:sp>
      <p:sp>
        <p:nvSpPr>
          <p:cNvPr id="159747" name="Rectangle 3"/>
          <p:cNvSpPr>
            <a:spLocks noGrp="1" noChangeArrowheads="1"/>
          </p:cNvSpPr>
          <p:nvPr>
            <p:ph type="body" idx="1"/>
          </p:nvPr>
        </p:nvSpPr>
        <p:spPr>
          <a:xfrm>
            <a:off x="682625" y="1665288"/>
            <a:ext cx="7772400" cy="4114800"/>
          </a:xfrm>
        </p:spPr>
        <p:txBody>
          <a:bodyPr>
            <a:normAutofit lnSpcReduction="10000"/>
          </a:bodyPr>
          <a:lstStyle/>
          <a:p>
            <a:pPr eaLnBrk="1" hangingPunct="1">
              <a:buFont typeface="Wingdings" pitchFamily="2" charset="2"/>
              <a:buNone/>
              <a:defRPr/>
            </a:pPr>
            <a:r>
              <a:rPr lang="th-TH" sz="4800" b="1" dirty="0" smtClean="0">
                <a:solidFill>
                  <a:schemeClr val="bg1"/>
                </a:solidFill>
                <a:effectLst>
                  <a:outerShdw blurRad="38100" dist="38100" dir="2700000" algn="tl">
                    <a:srgbClr val="000000"/>
                  </a:outerShdw>
                </a:effectLst>
                <a:latin typeface="Cordia New" pitchFamily="34" charset="-34"/>
                <a:cs typeface="Cordia New" pitchFamily="34" charset="-34"/>
              </a:rPr>
              <a:t>-  คำปฏิสันถาร</a:t>
            </a:r>
          </a:p>
          <a:p>
            <a:pPr eaLnBrk="1" hangingPunct="1">
              <a:buFontTx/>
              <a:buChar char="-"/>
              <a:defRPr/>
            </a:pPr>
            <a:r>
              <a:rPr lang="th-TH" sz="4800" b="1" dirty="0" smtClean="0">
                <a:solidFill>
                  <a:schemeClr val="bg1"/>
                </a:solidFill>
                <a:effectLst>
                  <a:outerShdw blurRad="38100" dist="38100" dir="2700000" algn="tl">
                    <a:srgbClr val="000000"/>
                  </a:outerShdw>
                </a:effectLst>
                <a:latin typeface="Cordia New" pitchFamily="34" charset="-34"/>
                <a:cs typeface="Cordia New" pitchFamily="34" charset="-34"/>
              </a:rPr>
              <a:t>ความรู้สึกเป็นเกียรติ ยินดี</a:t>
            </a:r>
          </a:p>
          <a:p>
            <a:pPr eaLnBrk="1" hangingPunct="1">
              <a:buFontTx/>
              <a:buChar char="-"/>
              <a:defRPr/>
            </a:pPr>
            <a:r>
              <a:rPr lang="th-TH" sz="4800" b="1" dirty="0" smtClean="0">
                <a:solidFill>
                  <a:schemeClr val="bg1"/>
                </a:solidFill>
                <a:effectLst>
                  <a:outerShdw blurRad="38100" dist="38100" dir="2700000" algn="tl">
                    <a:srgbClr val="000000"/>
                  </a:outerShdw>
                </a:effectLst>
                <a:latin typeface="Cordia New" pitchFamily="34" charset="-34"/>
                <a:cs typeface="Cordia New" pitchFamily="34" charset="-34"/>
              </a:rPr>
              <a:t>ความสัมพันธ์กับเจ้าของงาน</a:t>
            </a:r>
          </a:p>
          <a:p>
            <a:pPr eaLnBrk="1" hangingPunct="1">
              <a:buFontTx/>
              <a:buChar char="-"/>
              <a:defRPr/>
            </a:pPr>
            <a:r>
              <a:rPr lang="th-TH" sz="4800" b="1" dirty="0" smtClean="0">
                <a:solidFill>
                  <a:schemeClr val="bg1"/>
                </a:solidFill>
                <a:effectLst>
                  <a:outerShdw blurRad="38100" dist="38100" dir="2700000" algn="tl">
                    <a:srgbClr val="000000"/>
                  </a:outerShdw>
                </a:effectLst>
                <a:latin typeface="Cordia New" pitchFamily="34" charset="-34"/>
                <a:cs typeface="Cordia New" pitchFamily="34" charset="-34"/>
              </a:rPr>
              <a:t>ชื่นชม ยกย่อง ให้โอวาท ฯลฯ</a:t>
            </a:r>
          </a:p>
          <a:p>
            <a:pPr eaLnBrk="1" hangingPunct="1">
              <a:buFontTx/>
              <a:buChar char="-"/>
              <a:defRPr/>
            </a:pPr>
            <a:r>
              <a:rPr lang="th-TH" sz="4800" b="1" dirty="0" smtClean="0">
                <a:solidFill>
                  <a:schemeClr val="bg1"/>
                </a:solidFill>
                <a:effectLst>
                  <a:outerShdw blurRad="38100" dist="38100" dir="2700000" algn="tl">
                    <a:srgbClr val="000000"/>
                  </a:outerShdw>
                </a:effectLst>
                <a:latin typeface="Cordia New" pitchFamily="34" charset="-34"/>
                <a:cs typeface="Cordia New" pitchFamily="34" charset="-34"/>
              </a:rPr>
              <a:t>คำอำนวยพร</a:t>
            </a:r>
          </a:p>
        </p:txBody>
      </p:sp>
    </p:spTree>
  </p:cSld>
  <p:clrMapOvr>
    <a:masterClrMapping/>
  </p:clrMapOvr>
  <p:transition>
    <p:checke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ตัวยึดวันที่ 3"/>
          <p:cNvSpPr>
            <a:spLocks noGrp="1"/>
          </p:cNvSpPr>
          <p:nvPr>
            <p:ph type="dt" sz="quarter" idx="10"/>
          </p:nvPr>
        </p:nvSpPr>
        <p:spPr>
          <a:noFill/>
        </p:spPr>
        <p:txBody>
          <a:bodyPr/>
          <a:lstStyle/>
          <a:p>
            <a:fld id="{B40C7384-2C4F-4A89-A980-39CA387EECC5}" type="datetime1">
              <a:rPr lang="en-US"/>
              <a:pPr/>
              <a:t>3/13/2022</a:t>
            </a:fld>
            <a:endParaRPr lang="th-TH"/>
          </a:p>
        </p:txBody>
      </p:sp>
      <p:sp>
        <p:nvSpPr>
          <p:cNvPr id="5" name="ตัวยึดหมายเลขภาพนิ่ง 5"/>
          <p:cNvSpPr>
            <a:spLocks noGrp="1"/>
          </p:cNvSpPr>
          <p:nvPr>
            <p:ph type="sldNum" sz="quarter" idx="12"/>
          </p:nvPr>
        </p:nvSpPr>
        <p:spPr/>
        <p:txBody>
          <a:bodyPr/>
          <a:lstStyle/>
          <a:p>
            <a:pPr lvl="1">
              <a:defRPr/>
            </a:pPr>
            <a:fld id="{D4D5B1D3-3070-42C0-89AE-16FCF9C8BCE2}" type="slidenum">
              <a:rPr lang="en-US"/>
              <a:pPr lvl="1">
                <a:defRPr/>
              </a:pPr>
              <a:t>33</a:t>
            </a:fld>
            <a:endParaRPr lang="th-TH">
              <a:latin typeface="Times New Roman" pitchFamily="18" charset="0"/>
            </a:endParaRPr>
          </a:p>
        </p:txBody>
      </p:sp>
      <p:sp>
        <p:nvSpPr>
          <p:cNvPr id="160770" name="Rectangle 2"/>
          <p:cNvSpPr>
            <a:spLocks noGrp="1" noChangeArrowheads="1"/>
          </p:cNvSpPr>
          <p:nvPr>
            <p:ph type="title"/>
          </p:nvPr>
        </p:nvSpPr>
        <p:spPr>
          <a:xfrm>
            <a:off x="0" y="115888"/>
            <a:ext cx="9105900" cy="884220"/>
          </a:xfrm>
        </p:spPr>
        <p:txBody>
          <a:bodyPr>
            <a:normAutofit/>
          </a:bodyPr>
          <a:lstStyle/>
          <a:p>
            <a:pPr algn="ctr" eaLnBrk="1" hangingPunct="1">
              <a:defRPr/>
            </a:pPr>
            <a:r>
              <a:rPr lang="th-TH" b="1" i="1" u="sng" dirty="0" smtClean="0">
                <a:solidFill>
                  <a:srgbClr val="FFFF66"/>
                </a:solidFill>
                <a:latin typeface="Cordia New" pitchFamily="34" charset="-34"/>
                <a:cs typeface="Cordia New" pitchFamily="34" charset="-34"/>
              </a:rPr>
              <a:t>เทคนิคการพูดในโอกาสต่าง ๆ</a:t>
            </a:r>
          </a:p>
        </p:txBody>
      </p:sp>
      <p:sp>
        <p:nvSpPr>
          <p:cNvPr id="160771" name="Rectangle 3"/>
          <p:cNvSpPr>
            <a:spLocks noGrp="1" noChangeArrowheads="1"/>
          </p:cNvSpPr>
          <p:nvPr>
            <p:ph type="body" idx="1"/>
          </p:nvPr>
        </p:nvSpPr>
        <p:spPr>
          <a:xfrm>
            <a:off x="0" y="1096962"/>
            <a:ext cx="9143999" cy="5761038"/>
          </a:xfrm>
        </p:spPr>
        <p:txBody>
          <a:bodyPr>
            <a:normAutofit fontScale="92500" lnSpcReduction="10000"/>
          </a:bodyPr>
          <a:lstStyle/>
          <a:p>
            <a:pPr eaLnBrk="1" hangingPunct="1">
              <a:buNone/>
              <a:defRPr/>
            </a:pPr>
            <a:r>
              <a:rPr lang="th-TH" sz="3600" b="1" dirty="0" smtClean="0">
                <a:solidFill>
                  <a:schemeClr val="bg1"/>
                </a:solidFill>
                <a:effectLst>
                  <a:outerShdw blurRad="38100" dist="38100" dir="2700000" algn="tl">
                    <a:srgbClr val="000000"/>
                  </a:outerShdw>
                </a:effectLst>
                <a:latin typeface="Cordia New" pitchFamily="34" charset="-34"/>
                <a:cs typeface="Cordia New" pitchFamily="34" charset="-34"/>
              </a:rPr>
              <a:t>-   พูดให้ตรงกับโอกาส / วัตถุประสงค์</a:t>
            </a:r>
          </a:p>
          <a:p>
            <a:pPr eaLnBrk="1" hangingPunct="1">
              <a:buFontTx/>
              <a:buChar char="-"/>
              <a:defRPr/>
            </a:pPr>
            <a:r>
              <a:rPr lang="th-TH" sz="3600" b="1" dirty="0" smtClean="0">
                <a:solidFill>
                  <a:schemeClr val="bg1"/>
                </a:solidFill>
                <a:effectLst>
                  <a:outerShdw blurRad="38100" dist="38100" dir="2700000" algn="tl">
                    <a:srgbClr val="000000"/>
                  </a:outerShdw>
                </a:effectLst>
                <a:latin typeface="Cordia New" pitchFamily="34" charset="-34"/>
                <a:cs typeface="Cordia New" pitchFamily="34" charset="-34"/>
              </a:rPr>
              <a:t>เน้นความสำคัญที่เจ้าของงาน</a:t>
            </a:r>
          </a:p>
          <a:p>
            <a:pPr eaLnBrk="1" hangingPunct="1">
              <a:buFontTx/>
              <a:buChar char="-"/>
              <a:defRPr/>
            </a:pPr>
            <a:r>
              <a:rPr lang="th-TH" sz="3600" b="1" dirty="0" smtClean="0">
                <a:solidFill>
                  <a:schemeClr val="bg1"/>
                </a:solidFill>
                <a:effectLst>
                  <a:outerShdw blurRad="38100" dist="38100" dir="2700000" algn="tl">
                    <a:srgbClr val="000000"/>
                  </a:outerShdw>
                </a:effectLst>
                <a:latin typeface="Cordia New" pitchFamily="34" charset="-34"/>
                <a:cs typeface="Cordia New" pitchFamily="34" charset="-34"/>
              </a:rPr>
              <a:t>รักษาโครงสร้างของการพูด</a:t>
            </a:r>
          </a:p>
          <a:p>
            <a:pPr eaLnBrk="1" hangingPunct="1">
              <a:buFontTx/>
              <a:buChar char="-"/>
              <a:defRPr/>
            </a:pPr>
            <a:r>
              <a:rPr lang="th-TH" sz="3600" b="1" dirty="0" smtClean="0">
                <a:solidFill>
                  <a:schemeClr val="bg1"/>
                </a:solidFill>
                <a:effectLst>
                  <a:outerShdw blurRad="38100" dist="38100" dir="2700000" algn="tl">
                    <a:srgbClr val="000000"/>
                  </a:outerShdw>
                </a:effectLst>
                <a:latin typeface="Cordia New" pitchFamily="34" charset="-34"/>
                <a:cs typeface="Cordia New" pitchFamily="34" charset="-34"/>
              </a:rPr>
              <a:t>ประเด็นสำคัญครบถ้วน</a:t>
            </a:r>
          </a:p>
          <a:p>
            <a:pPr eaLnBrk="1" hangingPunct="1">
              <a:buFontTx/>
              <a:buChar char="-"/>
              <a:defRPr/>
            </a:pPr>
            <a:r>
              <a:rPr lang="th-TH" sz="3600" b="1" dirty="0" smtClean="0">
                <a:solidFill>
                  <a:schemeClr val="bg1"/>
                </a:solidFill>
                <a:effectLst>
                  <a:outerShdw blurRad="38100" dist="38100" dir="2700000" algn="tl">
                    <a:srgbClr val="000000"/>
                  </a:outerShdw>
                </a:effectLst>
                <a:latin typeface="Cordia New" pitchFamily="34" charset="-34"/>
                <a:cs typeface="Cordia New" pitchFamily="34" charset="-34"/>
              </a:rPr>
              <a:t>สั้น กระชับ</a:t>
            </a:r>
            <a:endParaRPr lang="th-TH" sz="4400" b="1" i="1" u="sng" dirty="0" smtClean="0">
              <a:solidFill>
                <a:schemeClr val="bg1"/>
              </a:solidFill>
              <a:effectLst>
                <a:outerShdw blurRad="38100" dist="38100" dir="2700000" algn="tl">
                  <a:srgbClr val="000000"/>
                </a:outerShdw>
              </a:effectLst>
              <a:latin typeface="Cordia New" pitchFamily="34" charset="-34"/>
              <a:cs typeface="Cordia New" pitchFamily="34" charset="-34"/>
            </a:endParaRPr>
          </a:p>
          <a:p>
            <a:pPr>
              <a:buFontTx/>
              <a:buChar char="-"/>
              <a:defRPr/>
            </a:pPr>
            <a:r>
              <a:rPr lang="th-TH" sz="3600" b="1" dirty="0" smtClean="0">
                <a:solidFill>
                  <a:schemeClr val="bg1"/>
                </a:solidFill>
                <a:effectLst>
                  <a:outerShdw blurRad="38100" dist="38100" dir="2700000" algn="tl">
                    <a:srgbClr val="000000"/>
                  </a:outerShdw>
                </a:effectLst>
                <a:latin typeface="Cordia New" pitchFamily="34" charset="-34"/>
                <a:cs typeface="Cordia New" pitchFamily="34" charset="-34"/>
              </a:rPr>
              <a:t>เริ่มน่าสนใจ / จบประทับใจ</a:t>
            </a:r>
          </a:p>
          <a:p>
            <a:pPr>
              <a:buFontTx/>
              <a:buChar char="-"/>
              <a:defRPr/>
            </a:pPr>
            <a:r>
              <a:rPr lang="th-TH" sz="3600" b="1" dirty="0" smtClean="0">
                <a:solidFill>
                  <a:schemeClr val="bg1"/>
                </a:solidFill>
                <a:effectLst>
                  <a:outerShdw blurRad="38100" dist="38100" dir="2700000" algn="tl">
                    <a:srgbClr val="000000"/>
                  </a:outerShdw>
                </a:effectLst>
                <a:latin typeface="Cordia New" pitchFamily="34" charset="-34"/>
                <a:cs typeface="Cordia New" pitchFamily="34" charset="-34"/>
              </a:rPr>
              <a:t>พูดในเชิงบวก</a:t>
            </a:r>
          </a:p>
          <a:p>
            <a:pPr>
              <a:buFontTx/>
              <a:buChar char="-"/>
              <a:defRPr/>
            </a:pPr>
            <a:r>
              <a:rPr lang="th-TH" sz="3600" b="1" dirty="0" smtClean="0">
                <a:solidFill>
                  <a:schemeClr val="bg1"/>
                </a:solidFill>
                <a:effectLst>
                  <a:outerShdw blurRad="38100" dist="38100" dir="2700000" algn="tl">
                    <a:srgbClr val="000000"/>
                  </a:outerShdw>
                </a:effectLst>
                <a:latin typeface="Cordia New" pitchFamily="34" charset="-34"/>
                <a:cs typeface="Cordia New" pitchFamily="34" charset="-34"/>
              </a:rPr>
              <a:t>สะสมคำกลอน</a:t>
            </a:r>
          </a:p>
          <a:p>
            <a:pPr>
              <a:buFontTx/>
              <a:buChar char="-"/>
              <a:defRPr/>
            </a:pPr>
            <a:r>
              <a:rPr lang="th-TH" sz="3600" b="1" dirty="0" smtClean="0">
                <a:solidFill>
                  <a:schemeClr val="bg1"/>
                </a:solidFill>
                <a:effectLst>
                  <a:outerShdw blurRad="38100" dist="38100" dir="2700000" algn="tl">
                    <a:srgbClr val="000000"/>
                  </a:outerShdw>
                </a:effectLst>
                <a:latin typeface="Cordia New" pitchFamily="34" charset="-34"/>
                <a:cs typeface="Cordia New" pitchFamily="34" charset="-34"/>
              </a:rPr>
              <a:t>พยายามหาชั่วโมงบิน</a:t>
            </a:r>
          </a:p>
          <a:p>
            <a:pPr>
              <a:buFontTx/>
              <a:buChar char="-"/>
              <a:defRPr/>
            </a:pPr>
            <a:r>
              <a:rPr lang="th-TH" sz="3600" b="1" dirty="0" smtClean="0">
                <a:solidFill>
                  <a:schemeClr val="bg1"/>
                </a:solidFill>
                <a:effectLst>
                  <a:outerShdw blurRad="38100" dist="38100" dir="2700000" algn="tl">
                    <a:srgbClr val="000000"/>
                  </a:outerShdw>
                </a:effectLst>
                <a:latin typeface="Cordia New" pitchFamily="34" charset="-34"/>
                <a:cs typeface="Cordia New" pitchFamily="34" charset="-34"/>
              </a:rPr>
              <a:t>พูดจากใจ</a:t>
            </a:r>
          </a:p>
          <a:p>
            <a:pPr eaLnBrk="1" hangingPunct="1">
              <a:buFontTx/>
              <a:buChar char="-"/>
              <a:defRPr/>
            </a:pPr>
            <a:endParaRPr lang="th-TH" sz="3600" b="1" dirty="0" smtClean="0">
              <a:solidFill>
                <a:schemeClr val="bg1"/>
              </a:solidFill>
              <a:effectLst>
                <a:outerShdw blurRad="38100" dist="38100" dir="2700000" algn="tl">
                  <a:srgbClr val="000000"/>
                </a:outerShdw>
              </a:effectLst>
              <a:latin typeface="Cordia New" pitchFamily="34" charset="-34"/>
              <a:cs typeface="Cordia New" pitchFamily="34" charset="-34"/>
            </a:endParaRPr>
          </a:p>
          <a:p>
            <a:pPr eaLnBrk="1" hangingPunct="1">
              <a:buFont typeface="Wingdings" pitchFamily="2" charset="2"/>
              <a:buNone/>
              <a:defRPr/>
            </a:pPr>
            <a:endParaRPr lang="th-TH" sz="5400" b="1" i="1" dirty="0" smtClean="0">
              <a:solidFill>
                <a:srgbClr val="FFFF66"/>
              </a:solidFill>
              <a:effectLst>
                <a:outerShdw blurRad="38100" dist="38100" dir="2700000" algn="tl">
                  <a:srgbClr val="000000"/>
                </a:outerShdw>
              </a:effectLst>
              <a:latin typeface="Cordia New" pitchFamily="34" charset="-34"/>
              <a:cs typeface="Cordia New" pitchFamily="34" charset="-34"/>
            </a:endParaRPr>
          </a:p>
        </p:txBody>
      </p:sp>
    </p:spTree>
  </p:cSld>
  <p:clrMapOvr>
    <a:masterClrMapping/>
  </p:clrMapOvr>
  <p:transition>
    <p:checke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ตัวยึดวันที่ 3"/>
          <p:cNvSpPr>
            <a:spLocks noGrp="1"/>
          </p:cNvSpPr>
          <p:nvPr>
            <p:ph type="dt" sz="quarter" idx="10"/>
          </p:nvPr>
        </p:nvSpPr>
        <p:spPr>
          <a:noFill/>
        </p:spPr>
        <p:txBody>
          <a:bodyPr/>
          <a:lstStyle/>
          <a:p>
            <a:fld id="{894C9125-588E-493D-B763-BEED3B6621B4}" type="datetime1">
              <a:rPr lang="en-US"/>
              <a:pPr/>
              <a:t>3/13/2022</a:t>
            </a:fld>
            <a:endParaRPr lang="th-TH"/>
          </a:p>
        </p:txBody>
      </p:sp>
      <p:sp>
        <p:nvSpPr>
          <p:cNvPr id="5" name="ตัวยึดหมายเลขภาพนิ่ง 5"/>
          <p:cNvSpPr>
            <a:spLocks noGrp="1"/>
          </p:cNvSpPr>
          <p:nvPr>
            <p:ph type="sldNum" sz="quarter" idx="12"/>
          </p:nvPr>
        </p:nvSpPr>
        <p:spPr/>
        <p:txBody>
          <a:bodyPr/>
          <a:lstStyle/>
          <a:p>
            <a:pPr lvl="1">
              <a:defRPr/>
            </a:pPr>
            <a:fld id="{E63BD24B-78EA-48C2-AFBC-6E8E02DD19AD}" type="slidenum">
              <a:rPr lang="en-US"/>
              <a:pPr lvl="1">
                <a:defRPr/>
              </a:pPr>
              <a:t>34</a:t>
            </a:fld>
            <a:endParaRPr lang="th-TH">
              <a:latin typeface="Times New Roman" pitchFamily="18" charset="0"/>
            </a:endParaRPr>
          </a:p>
        </p:txBody>
      </p:sp>
      <p:sp>
        <p:nvSpPr>
          <p:cNvPr id="8196" name="Rectangle 4"/>
          <p:cNvSpPr>
            <a:spLocks noGrp="1" noChangeArrowheads="1"/>
          </p:cNvSpPr>
          <p:nvPr>
            <p:ph type="title"/>
          </p:nvPr>
        </p:nvSpPr>
        <p:spPr>
          <a:xfrm>
            <a:off x="739775" y="225425"/>
            <a:ext cx="8080375" cy="1143000"/>
          </a:xfrm>
        </p:spPr>
        <p:txBody>
          <a:bodyPr/>
          <a:lstStyle/>
          <a:p>
            <a:pPr eaLnBrk="1" hangingPunct="1">
              <a:defRPr/>
            </a:pPr>
            <a:r>
              <a:rPr lang="th-TH" sz="7200" b="1" dirty="0" smtClean="0">
                <a:solidFill>
                  <a:srgbClr val="FFFF66"/>
                </a:solidFill>
                <a:latin typeface="Cordia New" pitchFamily="34" charset="-34"/>
                <a:cs typeface="Cordia New" pitchFamily="34" charset="-34"/>
              </a:rPr>
              <a:t>ปัจจัยที่เกี่ยวข้องกับการพูด</a:t>
            </a:r>
          </a:p>
        </p:txBody>
      </p:sp>
      <p:sp>
        <p:nvSpPr>
          <p:cNvPr id="8197" name="Rectangle 5"/>
          <p:cNvSpPr>
            <a:spLocks noGrp="1" noChangeArrowheads="1"/>
          </p:cNvSpPr>
          <p:nvPr>
            <p:ph type="body" idx="1"/>
          </p:nvPr>
        </p:nvSpPr>
        <p:spPr>
          <a:xfrm>
            <a:off x="0" y="1449388"/>
            <a:ext cx="9144000" cy="5408612"/>
          </a:xfrm>
        </p:spPr>
        <p:txBody>
          <a:bodyPr>
            <a:normAutofit/>
          </a:bodyPr>
          <a:lstStyle/>
          <a:p>
            <a:pPr eaLnBrk="1" hangingPunct="1">
              <a:lnSpc>
                <a:spcPct val="80000"/>
              </a:lnSpc>
              <a:defRPr/>
            </a:pPr>
            <a:r>
              <a:rPr lang="th-TH" sz="5400" b="1" i="1" dirty="0" smtClean="0">
                <a:solidFill>
                  <a:srgbClr val="FFFF66"/>
                </a:solidFill>
                <a:effectLst>
                  <a:outerShdw blurRad="38100" dist="38100" dir="2700000" algn="tl">
                    <a:srgbClr val="000000"/>
                  </a:outerShdw>
                </a:effectLst>
                <a:latin typeface="Cordia New" pitchFamily="34" charset="-34"/>
                <a:cs typeface="Cordia New" pitchFamily="34" charset="-34"/>
              </a:rPr>
              <a:t>  </a:t>
            </a:r>
            <a:r>
              <a:rPr lang="th-TH" sz="5400" b="1" i="1" u="sng" dirty="0" smtClean="0">
                <a:solidFill>
                  <a:srgbClr val="FFFF66"/>
                </a:solidFill>
                <a:effectLst>
                  <a:outerShdw blurRad="38100" dist="38100" dir="2700000" algn="tl">
                    <a:srgbClr val="000000"/>
                  </a:outerShdw>
                </a:effectLst>
                <a:latin typeface="Cordia New" pitchFamily="34" charset="-34"/>
                <a:cs typeface="Cordia New" pitchFamily="34" charset="-34"/>
              </a:rPr>
              <a:t>การวิเคราะห์เรื่อง</a:t>
            </a:r>
            <a:r>
              <a:rPr lang="th-TH" sz="4800" dirty="0" smtClean="0">
                <a:latin typeface="Cordia New" pitchFamily="34" charset="-34"/>
                <a:cs typeface="Cordia New" pitchFamily="34" charset="-34"/>
              </a:rPr>
              <a:t> </a:t>
            </a:r>
          </a:p>
          <a:p>
            <a:pPr eaLnBrk="1" hangingPunct="1">
              <a:lnSpc>
                <a:spcPct val="80000"/>
              </a:lnSpc>
              <a:buFont typeface="Wingdings" pitchFamily="2" charset="2"/>
              <a:buNone/>
              <a:defRPr/>
            </a:pPr>
            <a:r>
              <a:rPr lang="th-TH" sz="4800" dirty="0" smtClean="0">
                <a:solidFill>
                  <a:schemeClr val="bg1"/>
                </a:solidFill>
                <a:latin typeface="Cordia New" pitchFamily="34" charset="-34"/>
                <a:cs typeface="Cordia New" pitchFamily="34" charset="-34"/>
              </a:rPr>
              <a:t>   ( เนื้อหา / วัตถุประสงค์ )</a:t>
            </a:r>
          </a:p>
          <a:p>
            <a:pPr eaLnBrk="1" hangingPunct="1">
              <a:lnSpc>
                <a:spcPct val="80000"/>
              </a:lnSpc>
              <a:defRPr/>
            </a:pPr>
            <a:r>
              <a:rPr lang="th-TH" sz="5400" b="1" i="1" dirty="0" smtClean="0">
                <a:solidFill>
                  <a:srgbClr val="FFFF66"/>
                </a:solidFill>
                <a:effectLst>
                  <a:outerShdw blurRad="38100" dist="38100" dir="2700000" algn="tl">
                    <a:srgbClr val="000000"/>
                  </a:outerShdw>
                </a:effectLst>
                <a:latin typeface="Cordia New" pitchFamily="34" charset="-34"/>
                <a:cs typeface="Cordia New" pitchFamily="34" charset="-34"/>
              </a:rPr>
              <a:t>  </a:t>
            </a:r>
            <a:r>
              <a:rPr lang="th-TH" sz="5400" b="1" i="1" u="sng" dirty="0" smtClean="0">
                <a:solidFill>
                  <a:srgbClr val="FFFF66"/>
                </a:solidFill>
                <a:effectLst>
                  <a:outerShdw blurRad="38100" dist="38100" dir="2700000" algn="tl">
                    <a:srgbClr val="000000"/>
                  </a:outerShdw>
                </a:effectLst>
                <a:latin typeface="Cordia New" pitchFamily="34" charset="-34"/>
                <a:cs typeface="Cordia New" pitchFamily="34" charset="-34"/>
              </a:rPr>
              <a:t>การวิเคราะห์ผู้ฟัง</a:t>
            </a:r>
            <a:r>
              <a:rPr lang="th-TH" sz="4800" dirty="0" smtClean="0">
                <a:latin typeface="Cordia New" pitchFamily="34" charset="-34"/>
                <a:cs typeface="Cordia New" pitchFamily="34" charset="-34"/>
              </a:rPr>
              <a:t> </a:t>
            </a:r>
          </a:p>
          <a:p>
            <a:pPr eaLnBrk="1" hangingPunct="1">
              <a:lnSpc>
                <a:spcPct val="80000"/>
              </a:lnSpc>
              <a:buFont typeface="Wingdings" pitchFamily="2" charset="2"/>
              <a:buNone/>
              <a:defRPr/>
            </a:pPr>
            <a:r>
              <a:rPr lang="th-TH" sz="4800" dirty="0" smtClean="0">
                <a:latin typeface="Cordia New" pitchFamily="34" charset="-34"/>
                <a:cs typeface="Cordia New" pitchFamily="34" charset="-34"/>
              </a:rPr>
              <a:t>   </a:t>
            </a:r>
            <a:r>
              <a:rPr lang="th-TH" sz="4800" dirty="0" smtClean="0">
                <a:solidFill>
                  <a:schemeClr val="bg1"/>
                </a:solidFill>
                <a:latin typeface="Cordia New" pitchFamily="34" charset="-34"/>
                <a:cs typeface="Cordia New" pitchFamily="34" charset="-34"/>
              </a:rPr>
              <a:t>( วัย / เพศ / ความรู้ / อาชีพ / ศาสนา / ทัศนคติ / ประเภทกลุ่มผู้ฟัง / จำนวน )</a:t>
            </a:r>
          </a:p>
          <a:p>
            <a:pPr eaLnBrk="1" hangingPunct="1">
              <a:lnSpc>
                <a:spcPct val="80000"/>
              </a:lnSpc>
              <a:defRPr/>
            </a:pPr>
            <a:r>
              <a:rPr lang="th-TH" sz="5400" b="1" i="1" dirty="0" smtClean="0">
                <a:solidFill>
                  <a:srgbClr val="FFFF66"/>
                </a:solidFill>
                <a:effectLst>
                  <a:outerShdw blurRad="38100" dist="38100" dir="2700000" algn="tl">
                    <a:srgbClr val="000000"/>
                  </a:outerShdw>
                </a:effectLst>
                <a:latin typeface="Cordia New" pitchFamily="34" charset="-34"/>
                <a:cs typeface="Cordia New" pitchFamily="34" charset="-34"/>
              </a:rPr>
              <a:t>  </a:t>
            </a:r>
            <a:r>
              <a:rPr lang="th-TH" sz="5400" b="1" i="1" u="sng" dirty="0" smtClean="0">
                <a:solidFill>
                  <a:srgbClr val="FFFF66"/>
                </a:solidFill>
                <a:effectLst>
                  <a:outerShdw blurRad="38100" dist="38100" dir="2700000" algn="tl">
                    <a:srgbClr val="000000"/>
                  </a:outerShdw>
                </a:effectLst>
                <a:latin typeface="Cordia New" pitchFamily="34" charset="-34"/>
                <a:cs typeface="Cordia New" pitchFamily="34" charset="-34"/>
              </a:rPr>
              <a:t>การวิเคราะห์สถานการณ์</a:t>
            </a:r>
            <a:r>
              <a:rPr lang="th-TH" sz="4800" dirty="0" smtClean="0">
                <a:latin typeface="Cordia New" pitchFamily="34" charset="-34"/>
                <a:cs typeface="Cordia New" pitchFamily="34" charset="-34"/>
              </a:rPr>
              <a:t> </a:t>
            </a:r>
          </a:p>
          <a:p>
            <a:pPr eaLnBrk="1" hangingPunct="1">
              <a:lnSpc>
                <a:spcPct val="80000"/>
              </a:lnSpc>
              <a:buFont typeface="Wingdings" pitchFamily="2" charset="2"/>
              <a:buNone/>
              <a:defRPr/>
            </a:pPr>
            <a:r>
              <a:rPr lang="th-TH" sz="4800" dirty="0" smtClean="0">
                <a:solidFill>
                  <a:schemeClr val="bg1"/>
                </a:solidFill>
                <a:latin typeface="Cordia New" pitchFamily="34" charset="-34"/>
                <a:cs typeface="Cordia New" pitchFamily="34" charset="-34"/>
              </a:rPr>
              <a:t>   ( โอกาส / เวลา / สภาวะแวดล้อม )</a:t>
            </a:r>
          </a:p>
          <a:p>
            <a:pPr eaLnBrk="1" hangingPunct="1">
              <a:lnSpc>
                <a:spcPct val="80000"/>
              </a:lnSpc>
              <a:defRPr/>
            </a:pPr>
            <a:endParaRPr lang="th-TH" sz="4800" dirty="0" smtClean="0">
              <a:latin typeface="Cordia New" pitchFamily="34" charset="-34"/>
              <a:cs typeface="Cordia New" pitchFamily="34" charset="-34"/>
            </a:endParaRPr>
          </a:p>
        </p:txBody>
      </p:sp>
    </p:spTree>
  </p:cSld>
  <p:clrMapOvr>
    <a:masterClrMapping/>
  </p:clrMapOvr>
  <p:transition>
    <p:checke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ตัวยึดวันที่ 3"/>
          <p:cNvSpPr>
            <a:spLocks noGrp="1"/>
          </p:cNvSpPr>
          <p:nvPr>
            <p:ph type="dt" sz="quarter" idx="10"/>
          </p:nvPr>
        </p:nvSpPr>
        <p:spPr>
          <a:noFill/>
        </p:spPr>
        <p:txBody>
          <a:bodyPr/>
          <a:lstStyle/>
          <a:p>
            <a:fld id="{35F65D6B-45CF-452C-A52C-7F5B901EBB54}" type="datetime1">
              <a:rPr lang="en-US"/>
              <a:pPr/>
              <a:t>3/13/2022</a:t>
            </a:fld>
            <a:endParaRPr lang="th-TH"/>
          </a:p>
        </p:txBody>
      </p:sp>
      <p:sp>
        <p:nvSpPr>
          <p:cNvPr id="5" name="ตัวยึดหมายเลขภาพนิ่ง 5"/>
          <p:cNvSpPr>
            <a:spLocks noGrp="1"/>
          </p:cNvSpPr>
          <p:nvPr>
            <p:ph type="sldNum" sz="quarter" idx="12"/>
          </p:nvPr>
        </p:nvSpPr>
        <p:spPr/>
        <p:txBody>
          <a:bodyPr/>
          <a:lstStyle/>
          <a:p>
            <a:pPr lvl="1">
              <a:defRPr/>
            </a:pPr>
            <a:fld id="{FD9AD719-D808-46EE-93B9-48727890C496}" type="slidenum">
              <a:rPr lang="en-US"/>
              <a:pPr lvl="1">
                <a:defRPr/>
              </a:pPr>
              <a:t>35</a:t>
            </a:fld>
            <a:endParaRPr lang="th-TH">
              <a:latin typeface="Times New Roman" pitchFamily="18" charset="0"/>
            </a:endParaRPr>
          </a:p>
        </p:txBody>
      </p:sp>
      <p:sp>
        <p:nvSpPr>
          <p:cNvPr id="145410" name="Rectangle 2"/>
          <p:cNvSpPr>
            <a:spLocks noGrp="1" noChangeArrowheads="1"/>
          </p:cNvSpPr>
          <p:nvPr>
            <p:ph type="body" idx="1"/>
          </p:nvPr>
        </p:nvSpPr>
        <p:spPr>
          <a:xfrm>
            <a:off x="101600" y="571480"/>
            <a:ext cx="9042400" cy="6286520"/>
          </a:xfrm>
        </p:spPr>
        <p:txBody>
          <a:bodyPr>
            <a:normAutofit fontScale="77500" lnSpcReduction="20000"/>
          </a:bodyPr>
          <a:lstStyle/>
          <a:p>
            <a:pPr algn="ctr" eaLnBrk="1" hangingPunct="1">
              <a:lnSpc>
                <a:spcPct val="70000"/>
              </a:lnSpc>
              <a:buNone/>
              <a:defRPr/>
            </a:pPr>
            <a:r>
              <a:rPr lang="th-TH" sz="7200" b="1" i="1" dirty="0" smtClean="0">
                <a:solidFill>
                  <a:srgbClr val="FFFF66"/>
                </a:solidFill>
                <a:effectLst>
                  <a:outerShdw blurRad="38100" dist="38100" dir="2700000" algn="tl">
                    <a:srgbClr val="000000"/>
                  </a:outerShdw>
                </a:effectLst>
                <a:latin typeface="Cordia New" pitchFamily="34" charset="-34"/>
                <a:cs typeface="Cordia New" pitchFamily="34" charset="-34"/>
              </a:rPr>
              <a:t> อาการตื่นเต้น ประหม่า</a:t>
            </a:r>
          </a:p>
          <a:p>
            <a:pPr eaLnBrk="1" hangingPunct="1">
              <a:lnSpc>
                <a:spcPct val="70000"/>
              </a:lnSpc>
              <a:buFont typeface="Wingdings" pitchFamily="2" charset="2"/>
              <a:buNone/>
              <a:defRPr/>
            </a:pPr>
            <a:r>
              <a:rPr lang="th-TH" sz="6000" b="1" i="1" u="sng" dirty="0" smtClean="0">
                <a:solidFill>
                  <a:schemeClr val="accent2"/>
                </a:solidFill>
                <a:effectLst>
                  <a:outerShdw blurRad="38100" dist="38100" dir="2700000" algn="tl">
                    <a:srgbClr val="000000"/>
                  </a:outerShdw>
                </a:effectLst>
                <a:latin typeface="Cordia New" pitchFamily="34" charset="-34"/>
                <a:cs typeface="Cordia New" pitchFamily="34" charset="-34"/>
              </a:rPr>
              <a:t>สาเหตุ</a:t>
            </a:r>
          </a:p>
          <a:p>
            <a:pPr eaLnBrk="1" hangingPunct="1">
              <a:lnSpc>
                <a:spcPct val="70000"/>
              </a:lnSpc>
              <a:buFontTx/>
              <a:buNone/>
              <a:defRPr/>
            </a:pPr>
            <a:r>
              <a:rPr lang="th-TH" sz="8500" b="1" dirty="0" smtClean="0">
                <a:solidFill>
                  <a:schemeClr val="bg1"/>
                </a:solidFill>
                <a:effectLst>
                  <a:outerShdw blurRad="38100" dist="38100" dir="2700000" algn="tl">
                    <a:srgbClr val="000000"/>
                  </a:outerShdw>
                </a:effectLst>
                <a:latin typeface="Cordia New" pitchFamily="34" charset="-34"/>
                <a:cs typeface="Cordia New" pitchFamily="34" charset="-34"/>
              </a:rPr>
              <a:t>-ขาดประสบการณ์</a:t>
            </a:r>
          </a:p>
          <a:p>
            <a:pPr eaLnBrk="1" hangingPunct="1">
              <a:lnSpc>
                <a:spcPct val="70000"/>
              </a:lnSpc>
              <a:buFontTx/>
              <a:buNone/>
              <a:defRPr/>
            </a:pPr>
            <a:r>
              <a:rPr lang="th-TH" sz="8500" b="1" dirty="0" smtClean="0">
                <a:solidFill>
                  <a:schemeClr val="bg1"/>
                </a:solidFill>
                <a:effectLst>
                  <a:outerShdw blurRad="38100" dist="38100" dir="2700000" algn="tl">
                    <a:srgbClr val="000000"/>
                  </a:outerShdw>
                </a:effectLst>
                <a:latin typeface="Cordia New" pitchFamily="34" charset="-34"/>
                <a:cs typeface="Cordia New" pitchFamily="34" charset="-34"/>
              </a:rPr>
              <a:t>-ขาดความมั่นใจในตัวเอง</a:t>
            </a:r>
          </a:p>
          <a:p>
            <a:pPr eaLnBrk="1" hangingPunct="1">
              <a:lnSpc>
                <a:spcPct val="70000"/>
              </a:lnSpc>
              <a:buFontTx/>
              <a:buNone/>
              <a:defRPr/>
            </a:pPr>
            <a:r>
              <a:rPr lang="th-TH" sz="8500" b="1" dirty="0" smtClean="0">
                <a:solidFill>
                  <a:schemeClr val="bg1"/>
                </a:solidFill>
                <a:effectLst>
                  <a:outerShdw blurRad="38100" dist="38100" dir="2700000" algn="tl">
                    <a:srgbClr val="000000"/>
                  </a:outerShdw>
                </a:effectLst>
                <a:latin typeface="Cordia New" pitchFamily="34" charset="-34"/>
                <a:cs typeface="Cordia New" pitchFamily="34" charset="-34"/>
              </a:rPr>
              <a:t>-ขาดการเตรียมตัวล่วงหน้า</a:t>
            </a:r>
          </a:p>
          <a:p>
            <a:pPr eaLnBrk="1" hangingPunct="1">
              <a:lnSpc>
                <a:spcPct val="70000"/>
              </a:lnSpc>
              <a:buFontTx/>
              <a:buNone/>
              <a:defRPr/>
            </a:pPr>
            <a:r>
              <a:rPr lang="th-TH" sz="8500" b="1" dirty="0" smtClean="0">
                <a:solidFill>
                  <a:schemeClr val="bg1"/>
                </a:solidFill>
                <a:effectLst>
                  <a:outerShdw blurRad="38100" dist="38100" dir="2700000" algn="tl">
                    <a:srgbClr val="000000"/>
                  </a:outerShdw>
                </a:effectLst>
                <a:latin typeface="Cordia New" pitchFamily="34" charset="-34"/>
                <a:cs typeface="Cordia New" pitchFamily="34" charset="-34"/>
              </a:rPr>
              <a:t>-ไม่สามารถควบคุมการแสดงออกทางอารมณ์ได้</a:t>
            </a:r>
          </a:p>
          <a:p>
            <a:pPr eaLnBrk="1" hangingPunct="1">
              <a:lnSpc>
                <a:spcPct val="70000"/>
              </a:lnSpc>
              <a:buFontTx/>
              <a:buNone/>
              <a:defRPr/>
            </a:pPr>
            <a:r>
              <a:rPr lang="th-TH" sz="8500" b="1" dirty="0" smtClean="0">
                <a:solidFill>
                  <a:schemeClr val="bg1"/>
                </a:solidFill>
                <a:effectLst>
                  <a:outerShdw blurRad="38100" dist="38100" dir="2700000" algn="tl">
                    <a:srgbClr val="000000"/>
                  </a:outerShdw>
                </a:effectLst>
                <a:latin typeface="Cordia New" pitchFamily="34" charset="-34"/>
                <a:cs typeface="Cordia New" pitchFamily="34" charset="-34"/>
              </a:rPr>
              <a:t>-ความวิตกกังวล</a:t>
            </a:r>
          </a:p>
          <a:p>
            <a:pPr eaLnBrk="1" hangingPunct="1">
              <a:lnSpc>
                <a:spcPct val="70000"/>
              </a:lnSpc>
              <a:buFontTx/>
              <a:buNone/>
              <a:defRPr/>
            </a:pPr>
            <a:r>
              <a:rPr lang="th-TH" sz="8500" b="1" dirty="0" smtClean="0">
                <a:solidFill>
                  <a:schemeClr val="bg1"/>
                </a:solidFill>
                <a:effectLst>
                  <a:outerShdw blurRad="38100" dist="38100" dir="2700000" algn="tl">
                    <a:srgbClr val="000000"/>
                  </a:outerShdw>
                </a:effectLst>
                <a:latin typeface="Cordia New" pitchFamily="34" charset="-34"/>
                <a:cs typeface="Cordia New" pitchFamily="34" charset="-34"/>
              </a:rPr>
              <a:t>-ฯลฯ</a:t>
            </a:r>
          </a:p>
          <a:p>
            <a:pPr eaLnBrk="1" hangingPunct="1">
              <a:lnSpc>
                <a:spcPct val="70000"/>
              </a:lnSpc>
              <a:buFont typeface="Wingdings" pitchFamily="2" charset="2"/>
              <a:buNone/>
              <a:defRPr/>
            </a:pPr>
            <a:r>
              <a:rPr lang="th-TH" sz="5400" dirty="0" smtClean="0">
                <a:latin typeface="Cordia New" pitchFamily="34" charset="-34"/>
                <a:cs typeface="Cordia New" pitchFamily="34" charset="-34"/>
              </a:rPr>
              <a:t>	</a:t>
            </a:r>
          </a:p>
        </p:txBody>
      </p:sp>
    </p:spTree>
  </p:cSld>
  <p:clrMapOvr>
    <a:masterClrMapping/>
  </p:clrMapOvr>
  <p:transition>
    <p:checke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ตัวยึดวันที่ 3"/>
          <p:cNvSpPr>
            <a:spLocks noGrp="1"/>
          </p:cNvSpPr>
          <p:nvPr>
            <p:ph type="dt" sz="quarter" idx="10"/>
          </p:nvPr>
        </p:nvSpPr>
        <p:spPr>
          <a:noFill/>
        </p:spPr>
        <p:txBody>
          <a:bodyPr/>
          <a:lstStyle/>
          <a:p>
            <a:fld id="{E5A8DCFB-1EC5-4A04-99CA-E5F3867C3664}" type="datetime1">
              <a:rPr lang="en-US"/>
              <a:pPr/>
              <a:t>3/13/2022</a:t>
            </a:fld>
            <a:endParaRPr lang="th-TH"/>
          </a:p>
        </p:txBody>
      </p:sp>
      <p:sp>
        <p:nvSpPr>
          <p:cNvPr id="5" name="ตัวยึดหมายเลขภาพนิ่ง 5"/>
          <p:cNvSpPr>
            <a:spLocks noGrp="1"/>
          </p:cNvSpPr>
          <p:nvPr>
            <p:ph type="sldNum" sz="quarter" idx="12"/>
          </p:nvPr>
        </p:nvSpPr>
        <p:spPr/>
        <p:txBody>
          <a:bodyPr/>
          <a:lstStyle/>
          <a:p>
            <a:pPr lvl="1">
              <a:defRPr/>
            </a:pPr>
            <a:fld id="{0D61C878-BF42-4B8E-98F5-C6FB77F29FD4}" type="slidenum">
              <a:rPr lang="en-US"/>
              <a:pPr lvl="1">
                <a:defRPr/>
              </a:pPr>
              <a:t>36</a:t>
            </a:fld>
            <a:endParaRPr lang="th-TH">
              <a:latin typeface="Times New Roman" pitchFamily="18" charset="0"/>
            </a:endParaRPr>
          </a:p>
        </p:txBody>
      </p:sp>
      <p:sp>
        <p:nvSpPr>
          <p:cNvPr id="146434" name="Rectangle 2"/>
          <p:cNvSpPr>
            <a:spLocks noGrp="1" noChangeArrowheads="1"/>
          </p:cNvSpPr>
          <p:nvPr>
            <p:ph type="body" idx="1"/>
          </p:nvPr>
        </p:nvSpPr>
        <p:spPr>
          <a:xfrm>
            <a:off x="0" y="1"/>
            <a:ext cx="9143999" cy="6858000"/>
          </a:xfrm>
        </p:spPr>
        <p:txBody>
          <a:bodyPr>
            <a:normAutofit fontScale="55000" lnSpcReduction="20000"/>
          </a:bodyPr>
          <a:lstStyle/>
          <a:p>
            <a:pPr eaLnBrk="1" hangingPunct="1">
              <a:lnSpc>
                <a:spcPct val="70000"/>
              </a:lnSpc>
              <a:buFont typeface="Wingdings" pitchFamily="2" charset="2"/>
              <a:buNone/>
              <a:defRPr/>
            </a:pPr>
            <a:endParaRPr lang="th-TH" sz="1600" b="1" i="1" dirty="0" smtClean="0">
              <a:solidFill>
                <a:srgbClr val="FFFF66"/>
              </a:solidFill>
              <a:effectLst>
                <a:outerShdw blurRad="38100" dist="38100" dir="2700000" algn="tl">
                  <a:srgbClr val="000000"/>
                </a:outerShdw>
              </a:effectLst>
              <a:latin typeface="Cordia New" pitchFamily="34" charset="-34"/>
              <a:cs typeface="Cordia New" pitchFamily="34" charset="-34"/>
            </a:endParaRPr>
          </a:p>
          <a:p>
            <a:pPr algn="ctr" eaLnBrk="1" hangingPunct="1">
              <a:lnSpc>
                <a:spcPct val="70000"/>
              </a:lnSpc>
              <a:defRPr/>
            </a:pPr>
            <a:r>
              <a:rPr lang="th-TH" sz="7200" b="1" i="1" dirty="0" smtClean="0">
                <a:solidFill>
                  <a:srgbClr val="FFFF66"/>
                </a:solidFill>
                <a:effectLst>
                  <a:outerShdw blurRad="38100" dist="38100" dir="2700000" algn="tl">
                    <a:srgbClr val="000000"/>
                  </a:outerShdw>
                </a:effectLst>
                <a:latin typeface="Cordia New" pitchFamily="34" charset="-34"/>
                <a:cs typeface="Cordia New" pitchFamily="34" charset="-34"/>
              </a:rPr>
              <a:t>  อาการตื่นเต้น ประหม่า</a:t>
            </a:r>
          </a:p>
          <a:p>
            <a:pPr eaLnBrk="1" hangingPunct="1">
              <a:lnSpc>
                <a:spcPct val="70000"/>
              </a:lnSpc>
              <a:buFont typeface="Wingdings" pitchFamily="2" charset="2"/>
              <a:buNone/>
              <a:defRPr/>
            </a:pPr>
            <a:r>
              <a:rPr lang="th-TH" sz="6000" b="1" i="1" u="sng" dirty="0" smtClean="0">
                <a:solidFill>
                  <a:schemeClr val="accent2"/>
                </a:solidFill>
                <a:effectLst>
                  <a:outerShdw blurRad="38100" dist="38100" dir="2700000" algn="tl">
                    <a:srgbClr val="000000"/>
                  </a:outerShdw>
                </a:effectLst>
                <a:latin typeface="Cordia New" pitchFamily="34" charset="-34"/>
                <a:cs typeface="Cordia New" pitchFamily="34" charset="-34"/>
              </a:rPr>
              <a:t>ลักษณะอาการ</a:t>
            </a:r>
          </a:p>
          <a:p>
            <a:pPr eaLnBrk="1" hangingPunct="1">
              <a:lnSpc>
                <a:spcPct val="70000"/>
              </a:lnSpc>
              <a:buFontTx/>
              <a:buChar char="-"/>
              <a:defRPr/>
            </a:pPr>
            <a:r>
              <a:rPr lang="th-TH" sz="6400" b="1" dirty="0" smtClean="0">
                <a:solidFill>
                  <a:schemeClr val="bg1"/>
                </a:solidFill>
                <a:effectLst>
                  <a:outerShdw blurRad="38100" dist="38100" dir="2700000" algn="tl">
                    <a:srgbClr val="000000"/>
                  </a:outerShdw>
                </a:effectLst>
                <a:latin typeface="Cordia New" pitchFamily="34" charset="-34"/>
                <a:cs typeface="Cordia New" pitchFamily="34" charset="-34"/>
              </a:rPr>
              <a:t>ภาวะทางอารมณ์</a:t>
            </a:r>
          </a:p>
          <a:p>
            <a:pPr eaLnBrk="1" hangingPunct="1">
              <a:lnSpc>
                <a:spcPct val="70000"/>
              </a:lnSpc>
              <a:buFontTx/>
              <a:buChar char="-"/>
              <a:defRPr/>
            </a:pPr>
            <a:r>
              <a:rPr lang="th-TH" sz="6400" b="1" dirty="0" err="1" smtClean="0">
                <a:solidFill>
                  <a:schemeClr val="bg1"/>
                </a:solidFill>
                <a:effectLst>
                  <a:outerShdw blurRad="38100" dist="38100" dir="2700000" algn="tl">
                    <a:srgbClr val="000000"/>
                  </a:outerShdw>
                </a:effectLst>
                <a:latin typeface="Cordia New" pitchFamily="34" charset="-34"/>
                <a:cs typeface="Cordia New" pitchFamily="34" charset="-34"/>
              </a:rPr>
              <a:t>ภาวะการ</a:t>
            </a:r>
            <a:r>
              <a:rPr lang="th-TH" sz="6400" b="1" dirty="0" smtClean="0">
                <a:solidFill>
                  <a:schemeClr val="bg1"/>
                </a:solidFill>
                <a:effectLst>
                  <a:outerShdw blurRad="38100" dist="38100" dir="2700000" algn="tl">
                    <a:srgbClr val="000000"/>
                  </a:outerShdw>
                </a:effectLst>
                <a:latin typeface="Cordia New" pitchFamily="34" charset="-34"/>
                <a:cs typeface="Cordia New" pitchFamily="34" charset="-34"/>
              </a:rPr>
              <a:t>ทำงานของฮอร์โมนในร่างกายผิดปกติ</a:t>
            </a:r>
          </a:p>
          <a:p>
            <a:pPr eaLnBrk="1" hangingPunct="1">
              <a:lnSpc>
                <a:spcPct val="70000"/>
              </a:lnSpc>
              <a:buFontTx/>
              <a:buChar char="-"/>
              <a:defRPr/>
            </a:pPr>
            <a:r>
              <a:rPr lang="th-TH" sz="6400" b="1" dirty="0" smtClean="0">
                <a:solidFill>
                  <a:schemeClr val="bg1"/>
                </a:solidFill>
                <a:effectLst>
                  <a:outerShdw blurRad="38100" dist="38100" dir="2700000" algn="tl">
                    <a:srgbClr val="000000"/>
                  </a:outerShdw>
                </a:effectLst>
                <a:latin typeface="Cordia New" pitchFamily="34" charset="-34"/>
                <a:cs typeface="Cordia New" pitchFamily="34" charset="-34"/>
              </a:rPr>
              <a:t>ภาวะเครียดทางประสาท กล้ามเนื้อ</a:t>
            </a:r>
          </a:p>
          <a:p>
            <a:pPr eaLnBrk="1" hangingPunct="1">
              <a:lnSpc>
                <a:spcPct val="70000"/>
              </a:lnSpc>
              <a:buFontTx/>
              <a:buChar char="-"/>
              <a:defRPr/>
            </a:pPr>
            <a:r>
              <a:rPr lang="th-TH" sz="6400" b="1" dirty="0" smtClean="0">
                <a:solidFill>
                  <a:schemeClr val="bg1"/>
                </a:solidFill>
                <a:effectLst>
                  <a:outerShdw blurRad="38100" dist="38100" dir="2700000" algn="tl">
                    <a:srgbClr val="000000"/>
                  </a:outerShdw>
                </a:effectLst>
                <a:latin typeface="Cordia New" pitchFamily="34" charset="-34"/>
                <a:cs typeface="Cordia New" pitchFamily="34" charset="-34"/>
              </a:rPr>
              <a:t>ภาวการณ์ควบคุมการหายใจ</a:t>
            </a:r>
          </a:p>
          <a:p>
            <a:pPr>
              <a:lnSpc>
                <a:spcPct val="70000"/>
              </a:lnSpc>
              <a:buFontTx/>
              <a:buChar char="-"/>
              <a:defRPr/>
            </a:pPr>
            <a:r>
              <a:rPr lang="th-TH" sz="6400" b="1" dirty="0" smtClean="0">
                <a:solidFill>
                  <a:schemeClr val="bg1"/>
                </a:solidFill>
                <a:effectLst>
                  <a:outerShdw blurRad="38100" dist="38100" dir="2700000" algn="tl">
                    <a:srgbClr val="000000"/>
                  </a:outerShdw>
                </a:effectLst>
                <a:latin typeface="Cordia New" pitchFamily="34" charset="-34"/>
                <a:cs typeface="Cordia New" pitchFamily="34" charset="-34"/>
              </a:rPr>
              <a:t>ปาก คอแห้งผาก</a:t>
            </a:r>
          </a:p>
          <a:p>
            <a:pPr>
              <a:lnSpc>
                <a:spcPct val="70000"/>
              </a:lnSpc>
              <a:buFontTx/>
              <a:buChar char="-"/>
              <a:defRPr/>
            </a:pPr>
            <a:r>
              <a:rPr lang="th-TH" sz="6400" b="1" dirty="0" smtClean="0">
                <a:solidFill>
                  <a:schemeClr val="bg1"/>
                </a:solidFill>
                <a:effectLst>
                  <a:outerShdw blurRad="38100" dist="38100" dir="2700000" algn="tl">
                    <a:srgbClr val="000000"/>
                  </a:outerShdw>
                </a:effectLst>
                <a:latin typeface="Cordia New" pitchFamily="34" charset="-34"/>
                <a:cs typeface="Cordia New" pitchFamily="34" charset="-34"/>
              </a:rPr>
              <a:t>หลงลืมเรื่องที่จะพูด</a:t>
            </a:r>
          </a:p>
          <a:p>
            <a:pPr>
              <a:lnSpc>
                <a:spcPct val="70000"/>
              </a:lnSpc>
              <a:buFontTx/>
              <a:buChar char="-"/>
              <a:defRPr/>
            </a:pPr>
            <a:r>
              <a:rPr lang="th-TH" sz="6400" b="1" dirty="0" smtClean="0">
                <a:solidFill>
                  <a:schemeClr val="bg1"/>
                </a:solidFill>
                <a:effectLst>
                  <a:outerShdw blurRad="38100" dist="38100" dir="2700000" algn="tl">
                    <a:srgbClr val="000000"/>
                  </a:outerShdw>
                </a:effectLst>
                <a:latin typeface="Cordia New" pitchFamily="34" charset="-34"/>
                <a:cs typeface="Cordia New" pitchFamily="34" charset="-34"/>
              </a:rPr>
              <a:t>พูดไม่ออก หัวใจเต้นเร็วแรง หายใจขัด</a:t>
            </a:r>
          </a:p>
          <a:p>
            <a:pPr>
              <a:lnSpc>
                <a:spcPct val="70000"/>
              </a:lnSpc>
              <a:buFontTx/>
              <a:buChar char="-"/>
              <a:defRPr/>
            </a:pPr>
            <a:r>
              <a:rPr lang="th-TH" sz="6400" b="1" dirty="0" smtClean="0">
                <a:solidFill>
                  <a:schemeClr val="bg1"/>
                </a:solidFill>
                <a:effectLst>
                  <a:outerShdw blurRad="38100" dist="38100" dir="2700000" algn="tl">
                    <a:srgbClr val="000000"/>
                  </a:outerShdw>
                </a:effectLst>
                <a:latin typeface="Cordia New" pitchFamily="34" charset="-34"/>
                <a:cs typeface="Cordia New" pitchFamily="34" charset="-34"/>
              </a:rPr>
              <a:t>ไม่กล้าสบตาผู้ฟัง กังวล</a:t>
            </a:r>
          </a:p>
          <a:p>
            <a:pPr>
              <a:lnSpc>
                <a:spcPct val="70000"/>
              </a:lnSpc>
              <a:buFontTx/>
              <a:buChar char="-"/>
              <a:defRPr/>
            </a:pPr>
            <a:r>
              <a:rPr lang="th-TH" sz="6400" b="1" dirty="0" smtClean="0">
                <a:solidFill>
                  <a:schemeClr val="bg1"/>
                </a:solidFill>
                <a:effectLst>
                  <a:outerShdw blurRad="38100" dist="38100" dir="2700000" algn="tl">
                    <a:srgbClr val="000000"/>
                  </a:outerShdw>
                </a:effectLst>
                <a:latin typeface="Cordia New" pitchFamily="34" charset="-34"/>
                <a:cs typeface="Cordia New" pitchFamily="34" charset="-34"/>
              </a:rPr>
              <a:t>มือสั่น เหงื่อออก</a:t>
            </a:r>
          </a:p>
          <a:p>
            <a:pPr>
              <a:lnSpc>
                <a:spcPct val="70000"/>
              </a:lnSpc>
              <a:buFontTx/>
              <a:buChar char="-"/>
              <a:defRPr/>
            </a:pPr>
            <a:r>
              <a:rPr lang="th-TH" sz="6400" b="1" dirty="0" smtClean="0">
                <a:solidFill>
                  <a:schemeClr val="bg1"/>
                </a:solidFill>
                <a:effectLst>
                  <a:outerShdw blurRad="38100" dist="38100" dir="2700000" algn="tl">
                    <a:srgbClr val="000000"/>
                  </a:outerShdw>
                </a:effectLst>
                <a:latin typeface="Cordia New" pitchFamily="34" charset="-34"/>
                <a:cs typeface="Cordia New" pitchFamily="34" charset="-34"/>
              </a:rPr>
              <a:t>อาการปั่นป่วนในท้อง เครียดเกร็ง</a:t>
            </a:r>
          </a:p>
          <a:p>
            <a:pPr>
              <a:lnSpc>
                <a:spcPct val="70000"/>
              </a:lnSpc>
              <a:buFontTx/>
              <a:buChar char="-"/>
              <a:defRPr/>
            </a:pPr>
            <a:r>
              <a:rPr lang="th-TH" sz="6400" b="1" dirty="0" smtClean="0">
                <a:solidFill>
                  <a:schemeClr val="bg1"/>
                </a:solidFill>
                <a:effectLst>
                  <a:outerShdw blurRad="38100" dist="38100" dir="2700000" algn="tl">
                    <a:srgbClr val="000000"/>
                  </a:outerShdw>
                </a:effectLst>
                <a:latin typeface="Cordia New" pitchFamily="34" charset="-34"/>
                <a:cs typeface="Cordia New" pitchFamily="34" charset="-34"/>
              </a:rPr>
              <a:t>ฯลฯ</a:t>
            </a:r>
          </a:p>
          <a:p>
            <a:pPr marL="609600" indent="-609600">
              <a:lnSpc>
                <a:spcPct val="70000"/>
              </a:lnSpc>
              <a:buNone/>
              <a:defRPr/>
            </a:pPr>
            <a:r>
              <a:rPr lang="th-TH" sz="5800" b="1" i="1" u="sng" dirty="0" smtClean="0">
                <a:solidFill>
                  <a:schemeClr val="accent2"/>
                </a:solidFill>
                <a:effectLst>
                  <a:outerShdw blurRad="38100" dist="38100" dir="2700000" algn="tl">
                    <a:srgbClr val="000000"/>
                  </a:outerShdw>
                </a:effectLst>
                <a:latin typeface="Cordia New" pitchFamily="34" charset="-34"/>
                <a:cs typeface="Cordia New" pitchFamily="34" charset="-34"/>
              </a:rPr>
              <a:t>การแก้ปัญหา/ขจัดอาการ</a:t>
            </a:r>
          </a:p>
          <a:p>
            <a:pPr marL="609600" indent="-609600">
              <a:lnSpc>
                <a:spcPct val="70000"/>
              </a:lnSpc>
              <a:buNone/>
              <a:defRPr/>
            </a:pPr>
            <a:endParaRPr lang="th-TH" sz="2200" b="1" i="1" u="sng" dirty="0" smtClean="0">
              <a:solidFill>
                <a:schemeClr val="accent2"/>
              </a:solidFill>
              <a:effectLst>
                <a:outerShdw blurRad="38100" dist="38100" dir="2700000" algn="tl">
                  <a:srgbClr val="000000"/>
                </a:outerShdw>
              </a:effectLst>
              <a:latin typeface="Cordia New" pitchFamily="34" charset="-34"/>
              <a:cs typeface="Cordia New" pitchFamily="34" charset="-34"/>
            </a:endParaRPr>
          </a:p>
          <a:p>
            <a:pPr marL="609600" indent="-609600">
              <a:lnSpc>
                <a:spcPct val="70000"/>
              </a:lnSpc>
              <a:buFont typeface="Wingdings" pitchFamily="2" charset="2"/>
              <a:buAutoNum type="arabicPeriod"/>
              <a:defRPr/>
            </a:pPr>
            <a:r>
              <a:rPr lang="th-TH" sz="6000" b="1" dirty="0" smtClean="0">
                <a:solidFill>
                  <a:schemeClr val="bg1"/>
                </a:solidFill>
                <a:latin typeface="Cordia New" pitchFamily="34" charset="-34"/>
                <a:cs typeface="Cordia New" pitchFamily="34" charset="-34"/>
              </a:rPr>
              <a:t>การสร้างทัศนคติที่ถูกต้อง เหมาะสม</a:t>
            </a:r>
          </a:p>
          <a:p>
            <a:pPr marL="609600" indent="-609600">
              <a:lnSpc>
                <a:spcPct val="70000"/>
              </a:lnSpc>
              <a:buFont typeface="Wingdings" pitchFamily="2" charset="2"/>
              <a:buAutoNum type="arabicPeriod"/>
              <a:defRPr/>
            </a:pPr>
            <a:r>
              <a:rPr lang="th-TH" sz="6000" b="1" dirty="0" smtClean="0">
                <a:solidFill>
                  <a:schemeClr val="bg1"/>
                </a:solidFill>
                <a:latin typeface="Cordia New" pitchFamily="34" charset="-34"/>
                <a:cs typeface="Cordia New" pitchFamily="34" charset="-34"/>
              </a:rPr>
              <a:t>การลดอาการแสดงออกทางอารมณ์</a:t>
            </a:r>
          </a:p>
          <a:p>
            <a:pPr marL="609600" indent="-609600">
              <a:lnSpc>
                <a:spcPct val="70000"/>
              </a:lnSpc>
              <a:buFont typeface="Wingdings" pitchFamily="2" charset="2"/>
              <a:buAutoNum type="arabicPeriod"/>
              <a:defRPr/>
            </a:pPr>
            <a:r>
              <a:rPr lang="th-TH" sz="6000" b="1" dirty="0" smtClean="0">
                <a:solidFill>
                  <a:schemeClr val="bg1"/>
                </a:solidFill>
                <a:latin typeface="Cordia New" pitchFamily="34" charset="-34"/>
                <a:cs typeface="Cordia New" pitchFamily="34" charset="-34"/>
              </a:rPr>
              <a:t>การสร้างความมั่นใจในตนเอง</a:t>
            </a:r>
            <a:r>
              <a:rPr lang="th-TH" sz="4800" b="1" dirty="0" smtClean="0">
                <a:solidFill>
                  <a:schemeClr val="bg1"/>
                </a:solidFill>
                <a:latin typeface="Cordia New" pitchFamily="34" charset="-34"/>
                <a:cs typeface="Cordia New" pitchFamily="34" charset="-34"/>
              </a:rPr>
              <a:t>	</a:t>
            </a:r>
            <a:endParaRPr lang="th-TH" sz="6400" b="1" dirty="0" smtClean="0">
              <a:solidFill>
                <a:schemeClr val="bg1"/>
              </a:solidFill>
              <a:effectLst>
                <a:outerShdw blurRad="38100" dist="38100" dir="2700000" algn="tl">
                  <a:srgbClr val="000000"/>
                </a:outerShdw>
              </a:effectLst>
              <a:latin typeface="Cordia New" pitchFamily="34" charset="-34"/>
              <a:cs typeface="Cordia New" pitchFamily="34" charset="-34"/>
            </a:endParaRPr>
          </a:p>
          <a:p>
            <a:pPr eaLnBrk="1" hangingPunct="1">
              <a:lnSpc>
                <a:spcPct val="70000"/>
              </a:lnSpc>
              <a:buFontTx/>
              <a:buChar char="-"/>
              <a:defRPr/>
            </a:pPr>
            <a:endParaRPr lang="th-TH" sz="4800" b="1" dirty="0" smtClean="0">
              <a:solidFill>
                <a:schemeClr val="bg1"/>
              </a:solidFill>
              <a:effectLst>
                <a:outerShdw blurRad="38100" dist="38100" dir="2700000" algn="tl">
                  <a:srgbClr val="000000"/>
                </a:outerShdw>
              </a:effectLst>
              <a:latin typeface="Cordia New" pitchFamily="34" charset="-34"/>
              <a:cs typeface="Cordia New" pitchFamily="34" charset="-34"/>
            </a:endParaRPr>
          </a:p>
        </p:txBody>
      </p:sp>
    </p:spTree>
  </p:cSld>
  <p:clrMapOvr>
    <a:masterClrMapping/>
  </p:clrMapOvr>
  <p:transition>
    <p:checke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ชื่อเรื่อง 2"/>
          <p:cNvSpPr>
            <a:spLocks noGrp="1"/>
          </p:cNvSpPr>
          <p:nvPr>
            <p:ph type="ctrTitle"/>
          </p:nvPr>
        </p:nvSpPr>
        <p:spPr/>
        <p:txBody>
          <a:bodyPr/>
          <a:lstStyle/>
          <a:p>
            <a:endParaRPr lang="th-TH" dirty="0"/>
          </a:p>
        </p:txBody>
      </p:sp>
      <p:pic>
        <p:nvPicPr>
          <p:cNvPr id="4" name="Picture 2" descr="http://www.knctrainingcenter.com/images/introc_1358320792/traingers.gif"/>
          <p:cNvPicPr>
            <a:picLocks noChangeAspect="1" noChangeArrowheads="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5" name="สี่เหลี่ยมผืนผ้า 4"/>
          <p:cNvSpPr/>
          <p:nvPr/>
        </p:nvSpPr>
        <p:spPr>
          <a:xfrm>
            <a:off x="357158" y="857232"/>
            <a:ext cx="5840060" cy="1107996"/>
          </a:xfrm>
          <a:prstGeom prst="rect">
            <a:avLst/>
          </a:prstGeom>
          <a:noFill/>
        </p:spPr>
        <p:txBody>
          <a:bodyPr wrap="none" lIns="91440" tIns="45720" rIns="91440" bIns="45720">
            <a:spAutoFit/>
          </a:bodyPr>
          <a:lstStyle/>
          <a:p>
            <a:pPr algn="ctr"/>
            <a:r>
              <a:rPr lang="th-TH" sz="6600" b="1" cap="all" spc="0" dirty="0" smtClean="0">
                <a:ln w="9000" cmpd="sng">
                  <a:solidFill>
                    <a:schemeClr val="accent4">
                      <a:shade val="50000"/>
                      <a:satMod val="120000"/>
                    </a:schemeClr>
                  </a:solidFill>
                  <a:prstDash val="solid"/>
                </a:ln>
                <a:solidFill>
                  <a:srgbClr val="C00000"/>
                </a:solidFill>
                <a:effectLst>
                  <a:reflection blurRad="12700" stA="28000" endPos="45000" dist="1000" dir="5400000" sy="-100000" algn="bl" rotWithShape="0"/>
                </a:effectLst>
              </a:rPr>
              <a:t>เทคนิคการพูดเพื่อเป็น</a:t>
            </a:r>
            <a:endParaRPr lang="th-TH" sz="6600" b="1" cap="all" spc="0" dirty="0">
              <a:ln w="9000" cmpd="sng">
                <a:solidFill>
                  <a:schemeClr val="accent4">
                    <a:shade val="50000"/>
                    <a:satMod val="120000"/>
                  </a:schemeClr>
                </a:solidFill>
                <a:prstDash val="solid"/>
              </a:ln>
              <a:solidFill>
                <a:srgbClr val="C00000"/>
              </a:solidFill>
              <a:effectLst>
                <a:reflection blurRad="12700" stA="28000" endPos="45000" dist="1000" dir="5400000" sy="-100000" algn="bl" rotWithShape="0"/>
              </a:effectLst>
            </a:endParaRPr>
          </a:p>
        </p:txBody>
      </p:sp>
    </p:spTree>
    <p:extLst>
      <p:ext uri="{BB962C8B-B14F-4D97-AF65-F5344CB8AC3E}">
        <p14:creationId xmlns:p14="http://schemas.microsoft.com/office/powerpoint/2010/main" xmlns="" val="3407242264"/>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ตัวยึดวันที่ 3"/>
          <p:cNvSpPr>
            <a:spLocks noGrp="1"/>
          </p:cNvSpPr>
          <p:nvPr>
            <p:ph type="dt" sz="quarter" idx="10"/>
          </p:nvPr>
        </p:nvSpPr>
        <p:spPr>
          <a:noFill/>
        </p:spPr>
        <p:txBody>
          <a:bodyPr/>
          <a:lstStyle/>
          <a:p>
            <a:fld id="{36E6D236-74CF-4475-875E-A8BD44999797}" type="datetime1">
              <a:rPr lang="en-US"/>
              <a:pPr/>
              <a:t>3/13/2022</a:t>
            </a:fld>
            <a:endParaRPr lang="th-TH"/>
          </a:p>
        </p:txBody>
      </p:sp>
      <p:sp>
        <p:nvSpPr>
          <p:cNvPr id="5" name="ตัวยึดหมายเลขภาพนิ่ง 5"/>
          <p:cNvSpPr>
            <a:spLocks noGrp="1"/>
          </p:cNvSpPr>
          <p:nvPr>
            <p:ph type="sldNum" sz="quarter" idx="12"/>
          </p:nvPr>
        </p:nvSpPr>
        <p:spPr/>
        <p:txBody>
          <a:bodyPr/>
          <a:lstStyle/>
          <a:p>
            <a:pPr lvl="1">
              <a:defRPr/>
            </a:pPr>
            <a:fld id="{84FF63F8-3A11-461D-826A-7346A1C484BF}" type="slidenum">
              <a:rPr lang="en-US"/>
              <a:pPr lvl="1">
                <a:defRPr/>
              </a:pPr>
              <a:t>38</a:t>
            </a:fld>
            <a:endParaRPr lang="th-TH">
              <a:latin typeface="Times New Roman" pitchFamily="18" charset="0"/>
            </a:endParaRPr>
          </a:p>
        </p:txBody>
      </p:sp>
      <p:sp>
        <p:nvSpPr>
          <p:cNvPr id="144386" name="Rectangle 1026"/>
          <p:cNvSpPr>
            <a:spLocks noGrp="1" noChangeArrowheads="1"/>
          </p:cNvSpPr>
          <p:nvPr>
            <p:ph type="title"/>
          </p:nvPr>
        </p:nvSpPr>
        <p:spPr>
          <a:xfrm>
            <a:off x="0" y="90488"/>
            <a:ext cx="9072563" cy="1143000"/>
          </a:xfrm>
        </p:spPr>
        <p:txBody>
          <a:bodyPr/>
          <a:lstStyle/>
          <a:p>
            <a:pPr eaLnBrk="1" hangingPunct="1">
              <a:defRPr/>
            </a:pPr>
            <a:r>
              <a:rPr lang="th-TH" sz="7200" b="1" dirty="0" smtClean="0">
                <a:solidFill>
                  <a:srgbClr val="66FF33"/>
                </a:solidFill>
                <a:latin typeface="Cordia New" pitchFamily="34" charset="-34"/>
                <a:cs typeface="Cordia New" pitchFamily="34" charset="-34"/>
              </a:rPr>
              <a:t>ปัจจัยที่ทำให้การพูดสัมฤทธิ์ </a:t>
            </a:r>
          </a:p>
        </p:txBody>
      </p:sp>
      <p:sp>
        <p:nvSpPr>
          <p:cNvPr id="41989" name="Rectangle 1027"/>
          <p:cNvSpPr>
            <a:spLocks noGrp="1" noChangeArrowheads="1"/>
          </p:cNvSpPr>
          <p:nvPr>
            <p:ph type="body" idx="1"/>
          </p:nvPr>
        </p:nvSpPr>
        <p:spPr>
          <a:xfrm>
            <a:off x="0" y="1071546"/>
            <a:ext cx="9144000" cy="4114800"/>
          </a:xfrm>
        </p:spPr>
        <p:txBody>
          <a:bodyPr>
            <a:noAutofit/>
          </a:bodyPr>
          <a:lstStyle/>
          <a:p>
            <a:pPr marL="609600" indent="-609600" eaLnBrk="1" hangingPunct="1">
              <a:lnSpc>
                <a:spcPct val="80000"/>
              </a:lnSpc>
              <a:buFontTx/>
              <a:buAutoNum type="arabicPeriod"/>
            </a:pPr>
            <a:r>
              <a:rPr lang="th-TH" sz="5400" dirty="0" smtClean="0">
                <a:solidFill>
                  <a:schemeClr val="bg1"/>
                </a:solidFill>
                <a:latin typeface="Cordia New" pitchFamily="34" charset="-34"/>
                <a:cs typeface="Cordia New" pitchFamily="34" charset="-34"/>
              </a:rPr>
              <a:t>บุคลิกภาพ</a:t>
            </a:r>
          </a:p>
          <a:p>
            <a:pPr marL="609600" indent="-609600" eaLnBrk="1" hangingPunct="1">
              <a:lnSpc>
                <a:spcPct val="80000"/>
              </a:lnSpc>
              <a:buFontTx/>
              <a:buAutoNum type="arabicPeriod"/>
            </a:pPr>
            <a:r>
              <a:rPr lang="th-TH" sz="5400" dirty="0" smtClean="0">
                <a:solidFill>
                  <a:schemeClr val="bg1"/>
                </a:solidFill>
                <a:latin typeface="Cordia New" pitchFamily="34" charset="-34"/>
                <a:cs typeface="Cordia New" pitchFamily="34" charset="-34"/>
              </a:rPr>
              <a:t>การใช้ภาษาในการพูด</a:t>
            </a:r>
          </a:p>
          <a:p>
            <a:pPr marL="609600" indent="-609600" eaLnBrk="1" hangingPunct="1">
              <a:lnSpc>
                <a:spcPct val="80000"/>
              </a:lnSpc>
              <a:buFontTx/>
              <a:buAutoNum type="arabicPeriod"/>
            </a:pPr>
            <a:r>
              <a:rPr lang="th-TH" sz="5400" dirty="0" smtClean="0">
                <a:solidFill>
                  <a:schemeClr val="bg1"/>
                </a:solidFill>
                <a:latin typeface="Cordia New" pitchFamily="34" charset="-34"/>
                <a:cs typeface="Cordia New" pitchFamily="34" charset="-34"/>
              </a:rPr>
              <a:t>เนื้อเรื่องที่จะพูด</a:t>
            </a:r>
          </a:p>
          <a:p>
            <a:pPr marL="609600" indent="-609600" eaLnBrk="1" hangingPunct="1">
              <a:lnSpc>
                <a:spcPct val="80000"/>
              </a:lnSpc>
              <a:buFontTx/>
              <a:buAutoNum type="arabicPeriod"/>
            </a:pPr>
            <a:r>
              <a:rPr lang="th-TH" sz="5400" dirty="0" smtClean="0">
                <a:solidFill>
                  <a:schemeClr val="bg1"/>
                </a:solidFill>
                <a:latin typeface="Cordia New" pitchFamily="34" charset="-34"/>
                <a:cs typeface="Cordia New" pitchFamily="34" charset="-34"/>
              </a:rPr>
              <a:t>กำลังใจของผู้พูด</a:t>
            </a:r>
          </a:p>
          <a:p>
            <a:pPr marL="609600" indent="-609600" eaLnBrk="1" hangingPunct="1">
              <a:lnSpc>
                <a:spcPct val="80000"/>
              </a:lnSpc>
              <a:buFontTx/>
              <a:buAutoNum type="arabicPeriod"/>
            </a:pPr>
            <a:r>
              <a:rPr lang="th-TH" sz="5400" dirty="0" smtClean="0">
                <a:solidFill>
                  <a:schemeClr val="bg1"/>
                </a:solidFill>
                <a:latin typeface="Cordia New" pitchFamily="34" charset="-34"/>
                <a:cs typeface="Cordia New" pitchFamily="34" charset="-34"/>
              </a:rPr>
              <a:t>การวิเคราะห์ผู้ฟัง</a:t>
            </a:r>
          </a:p>
          <a:p>
            <a:pPr marL="609600" indent="-609600" eaLnBrk="1" hangingPunct="1">
              <a:lnSpc>
                <a:spcPct val="80000"/>
              </a:lnSpc>
              <a:buFontTx/>
              <a:buAutoNum type="arabicPeriod"/>
            </a:pPr>
            <a:r>
              <a:rPr lang="th-TH" sz="5400" dirty="0" smtClean="0">
                <a:solidFill>
                  <a:schemeClr val="bg1"/>
                </a:solidFill>
                <a:latin typeface="Cordia New" pitchFamily="34" charset="-34"/>
                <a:cs typeface="Cordia New" pitchFamily="34" charset="-34"/>
              </a:rPr>
              <a:t>การเตรียมตัวของผู้พูด</a:t>
            </a:r>
          </a:p>
          <a:p>
            <a:pPr marL="609600" indent="-609600" eaLnBrk="1" hangingPunct="1">
              <a:lnSpc>
                <a:spcPct val="80000"/>
              </a:lnSpc>
              <a:buFontTx/>
              <a:buAutoNum type="arabicPeriod"/>
            </a:pPr>
            <a:r>
              <a:rPr lang="th-TH" sz="5400" dirty="0" smtClean="0">
                <a:solidFill>
                  <a:schemeClr val="bg1"/>
                </a:solidFill>
                <a:latin typeface="Cordia New" pitchFamily="34" charset="-34"/>
                <a:cs typeface="Cordia New" pitchFamily="34" charset="-34"/>
              </a:rPr>
              <a:t>การวิจารณ์การพูด</a:t>
            </a:r>
          </a:p>
        </p:txBody>
      </p:sp>
    </p:spTree>
  </p:cSld>
  <p:clrMapOvr>
    <a:masterClrMapping/>
  </p:clrMapOvr>
  <p:transition>
    <p:checker/>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ตัวยึดวันที่ 3"/>
          <p:cNvSpPr>
            <a:spLocks noGrp="1"/>
          </p:cNvSpPr>
          <p:nvPr>
            <p:ph type="dt" sz="quarter" idx="10"/>
          </p:nvPr>
        </p:nvSpPr>
        <p:spPr>
          <a:noFill/>
        </p:spPr>
        <p:txBody>
          <a:bodyPr/>
          <a:lstStyle/>
          <a:p>
            <a:fld id="{F683918F-D420-4AE2-9846-694190AFBEA8}" type="datetime1">
              <a:rPr lang="en-US"/>
              <a:pPr/>
              <a:t>3/13/2022</a:t>
            </a:fld>
            <a:endParaRPr lang="th-TH"/>
          </a:p>
        </p:txBody>
      </p:sp>
      <p:sp>
        <p:nvSpPr>
          <p:cNvPr id="5" name="ตัวยึดหมายเลขภาพนิ่ง 5"/>
          <p:cNvSpPr>
            <a:spLocks noGrp="1"/>
          </p:cNvSpPr>
          <p:nvPr>
            <p:ph type="sldNum" sz="quarter" idx="12"/>
          </p:nvPr>
        </p:nvSpPr>
        <p:spPr/>
        <p:txBody>
          <a:bodyPr/>
          <a:lstStyle/>
          <a:p>
            <a:pPr lvl="1">
              <a:defRPr/>
            </a:pPr>
            <a:fld id="{9870B4F5-F58B-4BE4-B5F2-719A22DDAB69}" type="slidenum">
              <a:rPr lang="en-US"/>
              <a:pPr lvl="1">
                <a:defRPr/>
              </a:pPr>
              <a:t>39</a:t>
            </a:fld>
            <a:endParaRPr lang="th-TH">
              <a:latin typeface="Times New Roman" pitchFamily="18" charset="0"/>
            </a:endParaRPr>
          </a:p>
        </p:txBody>
      </p:sp>
      <p:sp>
        <p:nvSpPr>
          <p:cNvPr id="149506" name="Rectangle 1026"/>
          <p:cNvSpPr>
            <a:spLocks noGrp="1" noChangeArrowheads="1"/>
          </p:cNvSpPr>
          <p:nvPr>
            <p:ph type="body" idx="1"/>
          </p:nvPr>
        </p:nvSpPr>
        <p:spPr>
          <a:xfrm>
            <a:off x="0" y="0"/>
            <a:ext cx="9144000" cy="4608513"/>
          </a:xfrm>
        </p:spPr>
        <p:txBody>
          <a:bodyPr/>
          <a:lstStyle/>
          <a:p>
            <a:pPr marL="609600" indent="-609600" eaLnBrk="1" hangingPunct="1">
              <a:buFont typeface="Wingdings" pitchFamily="2" charset="2"/>
              <a:buNone/>
              <a:defRPr/>
            </a:pPr>
            <a:endParaRPr lang="th-TH" sz="1600" b="1" i="1" dirty="0" smtClean="0">
              <a:solidFill>
                <a:srgbClr val="FFFF66"/>
              </a:solidFill>
              <a:effectLst>
                <a:outerShdw blurRad="38100" dist="38100" dir="2700000" algn="tl">
                  <a:srgbClr val="000000"/>
                </a:outerShdw>
              </a:effectLst>
              <a:latin typeface="Cordia New" pitchFamily="34" charset="-34"/>
              <a:cs typeface="Cordia New" pitchFamily="34" charset="-34"/>
            </a:endParaRPr>
          </a:p>
          <a:p>
            <a:pPr marL="609600" indent="-609600" algn="ctr" eaLnBrk="1" hangingPunct="1">
              <a:buFont typeface="Wingdings" pitchFamily="2" charset="2"/>
              <a:buNone/>
              <a:defRPr/>
            </a:pPr>
            <a:r>
              <a:rPr lang="th-TH" sz="7200" b="1" i="1" dirty="0" smtClean="0">
                <a:solidFill>
                  <a:srgbClr val="FFFF66"/>
                </a:solidFill>
                <a:effectLst>
                  <a:outerShdw blurRad="38100" dist="38100" dir="2700000" algn="tl">
                    <a:srgbClr val="000000"/>
                  </a:outerShdw>
                </a:effectLst>
                <a:latin typeface="Cordia New" pitchFamily="34" charset="-34"/>
                <a:cs typeface="Cordia New" pitchFamily="34" charset="-34"/>
              </a:rPr>
              <a:t>  เทคนิคการโน้มน้าว จูงใจ</a:t>
            </a:r>
          </a:p>
          <a:p>
            <a:pPr marL="609600" indent="-609600" eaLnBrk="1" hangingPunct="1">
              <a:defRPr/>
            </a:pPr>
            <a:r>
              <a:rPr lang="th-TH" sz="4400" b="1" dirty="0" smtClean="0">
                <a:solidFill>
                  <a:srgbClr val="66FF33"/>
                </a:solidFill>
                <a:effectLst>
                  <a:outerShdw blurRad="38100" dist="38100" dir="2700000" algn="tl">
                    <a:srgbClr val="000000"/>
                  </a:outerShdw>
                </a:effectLst>
                <a:latin typeface="Cordia New" pitchFamily="34" charset="-34"/>
                <a:cs typeface="Cordia New" pitchFamily="34" charset="-34"/>
              </a:rPr>
              <a:t>เป็นศาสตร์และศิลปะ   มีกระบวนการขั้นตอน</a:t>
            </a:r>
          </a:p>
          <a:p>
            <a:pPr marL="609600" indent="-609600" eaLnBrk="1" hangingPunct="1">
              <a:buFont typeface="Wingdings" pitchFamily="2" charset="2"/>
              <a:buNone/>
              <a:defRPr/>
            </a:pPr>
            <a:endParaRPr lang="th-TH" sz="5400" dirty="0" smtClean="0">
              <a:solidFill>
                <a:srgbClr val="66FF33"/>
              </a:solidFill>
              <a:latin typeface="Cordia New" pitchFamily="34" charset="-34"/>
              <a:cs typeface="Cordia New" pitchFamily="34" charset="-34"/>
            </a:endParaRPr>
          </a:p>
        </p:txBody>
      </p:sp>
      <p:sp>
        <p:nvSpPr>
          <p:cNvPr id="149507" name="Rectangle 1027"/>
          <p:cNvSpPr>
            <a:spLocks noGrp="1" noChangeArrowheads="1"/>
          </p:cNvSpPr>
          <p:nvPr>
            <p:ph type="title"/>
          </p:nvPr>
        </p:nvSpPr>
        <p:spPr/>
        <p:txBody>
          <a:bodyPr/>
          <a:lstStyle/>
          <a:p>
            <a:pPr eaLnBrk="1" hangingPunct="1">
              <a:defRPr/>
            </a:pPr>
            <a:r>
              <a:rPr lang="th-TH" sz="4000" smtClean="0"/>
              <a:t/>
            </a:r>
            <a:br>
              <a:rPr lang="th-TH" sz="4000" smtClean="0"/>
            </a:br>
            <a:r>
              <a:rPr lang="th-TH" sz="4000" smtClean="0"/>
              <a:t/>
            </a:r>
            <a:br>
              <a:rPr lang="th-TH" sz="4000" smtClean="0"/>
            </a:br>
            <a:endParaRPr lang="th-TH" sz="4000" smtClean="0"/>
          </a:p>
        </p:txBody>
      </p:sp>
      <p:sp>
        <p:nvSpPr>
          <p:cNvPr id="6" name="Rectangle 1026"/>
          <p:cNvSpPr txBox="1">
            <a:spLocks noChangeArrowheads="1"/>
          </p:cNvSpPr>
          <p:nvPr/>
        </p:nvSpPr>
        <p:spPr>
          <a:xfrm>
            <a:off x="214282" y="2428868"/>
            <a:ext cx="8393141" cy="4238634"/>
          </a:xfrm>
          <a:prstGeom prst="rect">
            <a:avLst/>
          </a:prstGeom>
        </p:spPr>
        <p:txBody>
          <a:bodyPr vert="horz" lIns="91440" tIns="45720" rIns="91440" bIns="45720" rtlCol="0">
            <a:normAutofit fontScale="77500" lnSpcReduction="20000"/>
          </a:bodyPr>
          <a:lstStyle/>
          <a:p>
            <a:pPr marL="609600" marR="0" lvl="0" indent="-609600" algn="l" defTabSz="914400" rtl="0" eaLnBrk="1" fontAlgn="auto" latinLnBrk="0" hangingPunct="1">
              <a:lnSpc>
                <a:spcPct val="100000"/>
              </a:lnSpc>
              <a:spcBef>
                <a:spcPct val="20000"/>
              </a:spcBef>
              <a:spcAft>
                <a:spcPts val="0"/>
              </a:spcAft>
              <a:buClrTx/>
              <a:buSzTx/>
              <a:buFont typeface="Wingdings" pitchFamily="2" charset="2"/>
              <a:buNone/>
              <a:tabLst/>
              <a:defRPr/>
            </a:pPr>
            <a:endParaRPr kumimoji="0" lang="th-TH" sz="1600" b="1" i="1" u="none" strike="noStrike" kern="1200" cap="none" spc="0" normalizeH="0" baseline="0" noProof="0" dirty="0" smtClean="0">
              <a:ln>
                <a:noFill/>
              </a:ln>
              <a:solidFill>
                <a:srgbClr val="FFFF66"/>
              </a:solidFill>
              <a:effectLst>
                <a:outerShdw blurRad="38100" dist="38100" dir="2700000" algn="tl">
                  <a:srgbClr val="000000"/>
                </a:outerShdw>
              </a:effectLst>
              <a:uLnTx/>
              <a:uFillTx/>
              <a:latin typeface="Cordia New" pitchFamily="34" charset="-34"/>
              <a:ea typeface="+mn-ea"/>
              <a:cs typeface="Cordia New" pitchFamily="34" charset="-34"/>
            </a:endParaRPr>
          </a:p>
          <a:p>
            <a:pPr marL="609600" marR="0" lvl="0" indent="-609600" algn="ctr" defTabSz="914400" rtl="0" eaLnBrk="1" fontAlgn="auto" latinLnBrk="0" hangingPunct="1">
              <a:lnSpc>
                <a:spcPct val="100000"/>
              </a:lnSpc>
              <a:spcBef>
                <a:spcPct val="20000"/>
              </a:spcBef>
              <a:spcAft>
                <a:spcPts val="0"/>
              </a:spcAft>
              <a:buClrTx/>
              <a:buSzTx/>
              <a:buFont typeface="Wingdings" pitchFamily="2" charset="2"/>
              <a:buNone/>
              <a:tabLst/>
              <a:defRPr/>
            </a:pPr>
            <a:r>
              <a:rPr kumimoji="0" lang="th-TH" sz="7200" b="1" i="1" u="none" strike="noStrike" kern="1200" cap="none" spc="0" normalizeH="0" baseline="0" noProof="0" dirty="0" smtClean="0">
                <a:ln>
                  <a:noFill/>
                </a:ln>
                <a:solidFill>
                  <a:srgbClr val="FFFF66"/>
                </a:solidFill>
                <a:effectLst>
                  <a:outerShdw blurRad="38100" dist="38100" dir="2700000" algn="tl">
                    <a:srgbClr val="000000"/>
                  </a:outerShdw>
                </a:effectLst>
                <a:uLnTx/>
                <a:uFillTx/>
                <a:latin typeface="Cordia New" pitchFamily="34" charset="-34"/>
                <a:ea typeface="+mn-ea"/>
                <a:cs typeface="Cordia New" pitchFamily="34" charset="-34"/>
              </a:rPr>
              <a:t>  </a:t>
            </a:r>
            <a:r>
              <a:rPr kumimoji="0" lang="th-TH" sz="8000" b="1" i="1" u="none" strike="noStrike" kern="1200" cap="none" spc="0" normalizeH="0" baseline="0" noProof="0" dirty="0" smtClean="0">
                <a:ln>
                  <a:noFill/>
                </a:ln>
                <a:solidFill>
                  <a:srgbClr val="FFFF66"/>
                </a:solidFill>
                <a:effectLst>
                  <a:outerShdw blurRad="38100" dist="38100" dir="2700000" algn="tl">
                    <a:srgbClr val="000000"/>
                  </a:outerShdw>
                </a:effectLst>
                <a:uLnTx/>
                <a:uFillTx/>
                <a:latin typeface="Cordia New" pitchFamily="34" charset="-34"/>
                <a:ea typeface="+mn-ea"/>
                <a:cs typeface="Cordia New" pitchFamily="34" charset="-34"/>
              </a:rPr>
              <a:t>การสร้างเสริมแรงจูงใจ</a:t>
            </a:r>
          </a:p>
          <a:p>
            <a:pPr marL="609600" marR="0" lvl="0" indent="-6096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th-TH" sz="6000" b="1" i="0" u="none" strike="noStrike" kern="1200" cap="none" spc="0" normalizeH="0" baseline="0" noProof="0" dirty="0" smtClean="0">
                <a:ln>
                  <a:noFill/>
                </a:ln>
                <a:solidFill>
                  <a:srgbClr val="66FF33"/>
                </a:solidFill>
                <a:effectLst>
                  <a:outerShdw blurRad="38100" dist="38100" dir="2700000" algn="tl">
                    <a:srgbClr val="000000"/>
                  </a:outerShdw>
                </a:effectLst>
                <a:uLnTx/>
                <a:uFillTx/>
                <a:latin typeface="Cordia New" pitchFamily="34" charset="-34"/>
                <a:ea typeface="+mn-ea"/>
                <a:cs typeface="Cordia New" pitchFamily="34" charset="-34"/>
              </a:rPr>
              <a:t>ผลประโยชน์ (ปลุกเร้าความอยาก)</a:t>
            </a:r>
          </a:p>
          <a:p>
            <a:pPr marL="609600" marR="0" lvl="0" indent="-6096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th-TH" sz="6000" b="1" i="0" u="none" strike="noStrike" kern="1200" cap="none" spc="0" normalizeH="0" baseline="0" noProof="0" dirty="0" smtClean="0">
                <a:ln>
                  <a:noFill/>
                </a:ln>
                <a:solidFill>
                  <a:srgbClr val="66FF33"/>
                </a:solidFill>
                <a:effectLst/>
                <a:uLnTx/>
                <a:uFillTx/>
                <a:latin typeface="Cordia New" pitchFamily="34" charset="-34"/>
                <a:ea typeface="+mn-ea"/>
                <a:cs typeface="Cordia New" pitchFamily="34" charset="-34"/>
              </a:rPr>
              <a:t>อารมณ์</a:t>
            </a:r>
            <a:r>
              <a:rPr kumimoji="0" lang="th-TH" sz="5400" b="0" i="0" u="none" strike="noStrike" kern="1200" cap="none" spc="0" normalizeH="0" baseline="0" noProof="0" dirty="0" smtClean="0">
                <a:ln>
                  <a:noFill/>
                </a:ln>
                <a:solidFill>
                  <a:srgbClr val="66FF33"/>
                </a:solidFill>
                <a:effectLst/>
                <a:uLnTx/>
                <a:uFillTx/>
                <a:latin typeface="Cordia New" pitchFamily="34" charset="-34"/>
                <a:ea typeface="+mn-ea"/>
                <a:cs typeface="Cordia New" pitchFamily="34" charset="-34"/>
              </a:rPr>
              <a:t> (</a:t>
            </a:r>
            <a:r>
              <a:rPr kumimoji="0" lang="th-TH" sz="6000" b="1" i="0" u="none" strike="noStrike" kern="1200" cap="none" spc="0" normalizeH="0" baseline="0" noProof="0" dirty="0" smtClean="0">
                <a:ln>
                  <a:noFill/>
                </a:ln>
                <a:solidFill>
                  <a:srgbClr val="66FF33"/>
                </a:solidFill>
                <a:effectLst/>
                <a:uLnTx/>
                <a:uFillTx/>
                <a:latin typeface="Cordia New" pitchFamily="34" charset="-34"/>
                <a:ea typeface="+mn-ea"/>
                <a:cs typeface="Cordia New" pitchFamily="34" charset="-34"/>
              </a:rPr>
              <a:t>ปลุกเร้าความรู้สึก</a:t>
            </a:r>
            <a:r>
              <a:rPr kumimoji="0" lang="th-TH" sz="5400" b="0" i="0" u="none" strike="noStrike" kern="1200" cap="none" spc="0" normalizeH="0" baseline="0" noProof="0" dirty="0" smtClean="0">
                <a:ln>
                  <a:noFill/>
                </a:ln>
                <a:solidFill>
                  <a:srgbClr val="66FF33"/>
                </a:solidFill>
                <a:effectLst/>
                <a:uLnTx/>
                <a:uFillTx/>
                <a:latin typeface="Cordia New" pitchFamily="34" charset="-34"/>
                <a:ea typeface="+mn-ea"/>
                <a:cs typeface="Cordia New" pitchFamily="34" charset="-34"/>
              </a:rPr>
              <a:t>)</a:t>
            </a:r>
          </a:p>
          <a:p>
            <a:pPr marL="609600" marR="0" lvl="0" indent="-6096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th-TH" sz="6000" b="1" i="0" u="none" strike="noStrike" kern="1200" cap="none" spc="0" normalizeH="0" baseline="0" noProof="0" dirty="0" smtClean="0">
                <a:ln>
                  <a:noFill/>
                </a:ln>
                <a:solidFill>
                  <a:srgbClr val="66FF33"/>
                </a:solidFill>
                <a:effectLst/>
                <a:uLnTx/>
                <a:uFillTx/>
                <a:latin typeface="Cordia New" pitchFamily="34" charset="-34"/>
                <a:ea typeface="+mn-ea"/>
                <a:cs typeface="Cordia New" pitchFamily="34" charset="-34"/>
              </a:rPr>
              <a:t>เหตุผล (ปลุกเร้าความคิด)</a:t>
            </a:r>
          </a:p>
          <a:p>
            <a:pPr marL="609600" marR="0" lvl="0" indent="-6096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th-TH" sz="6000" b="1" i="0" u="none" strike="noStrike" kern="1200" cap="none" spc="0" normalizeH="0" baseline="0" noProof="0" dirty="0" smtClean="0">
                <a:ln>
                  <a:noFill/>
                </a:ln>
                <a:solidFill>
                  <a:srgbClr val="66FF33"/>
                </a:solidFill>
                <a:effectLst/>
                <a:uLnTx/>
                <a:uFillTx/>
                <a:latin typeface="Cordia New" pitchFamily="34" charset="-34"/>
                <a:ea typeface="+mn-ea"/>
                <a:cs typeface="Cordia New" pitchFamily="34" charset="-34"/>
              </a:rPr>
              <a:t>อุดมการณ์ (ปลุกเร้าจิตสำนึก)</a:t>
            </a:r>
          </a:p>
        </p:txBody>
      </p:sp>
    </p:spTree>
  </p:cSld>
  <p:clrMapOvr>
    <a:masterClrMapping/>
  </p:clrMapOvr>
  <p:transition>
    <p:checke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ชื่อเรื่อง 1"/>
          <p:cNvSpPr>
            <a:spLocks noGrp="1"/>
          </p:cNvSpPr>
          <p:nvPr>
            <p:ph type="ctrTitle"/>
          </p:nvPr>
        </p:nvSpPr>
        <p:spPr>
          <a:xfrm>
            <a:off x="1" y="928670"/>
            <a:ext cx="9143999" cy="5366195"/>
          </a:xfrm>
        </p:spPr>
        <p:txBody>
          <a:bodyPr>
            <a:noAutofit/>
          </a:bodyPr>
          <a:lstStyle/>
          <a:p>
            <a:pPr algn="l"/>
            <a:r>
              <a:rPr lang="th-TH" sz="3600" b="1" dirty="0" err="1" smtClean="0"/>
              <a:t>อวัจนภาษา</a:t>
            </a:r>
            <a:r>
              <a:rPr lang="en-US" sz="3600" dirty="0" smtClean="0"/>
              <a:t> </a:t>
            </a:r>
            <a:r>
              <a:rPr lang="th-TH" sz="3600" dirty="0" smtClean="0"/>
              <a:t>หมายถึง เป็นการสื่อสารโดยไม่ใช้ถ้อยคำ แต่ใช้อากัปกิริยา ท่าทาง น้ำเสียง สายตาหรือ ใช้วัตถุ การใช้สัญญาณ และ สิ่งแวดล้อมต่าง ๆ หรือแสดงออกทางด้านอื่นที่สามารถรับรู้กันได้ สามารถแปลความหมายได้และทำความเข้าใจต่อกันได้</a:t>
            </a:r>
            <a:r>
              <a:rPr lang="en-US" sz="2000" dirty="0" smtClean="0"/>
              <a:t/>
            </a:r>
            <a:br>
              <a:rPr lang="en-US" sz="2000" dirty="0" smtClean="0"/>
            </a:br>
            <a:r>
              <a:rPr lang="th-TH" sz="2400" b="1" dirty="0" smtClean="0"/>
              <a:t>สัญลักษณ์ที่แสดงออกด้วยอากัปกิริยา</a:t>
            </a:r>
            <a:r>
              <a:rPr lang="en-US" sz="2400" dirty="0" smtClean="0"/>
              <a:t> </a:t>
            </a:r>
            <a:r>
              <a:rPr lang="th-TH" sz="2400" dirty="0" smtClean="0"/>
              <a:t>มีดังนี้</a:t>
            </a:r>
            <a:r>
              <a:rPr lang="en-US" sz="2400" dirty="0" smtClean="0"/>
              <a:t/>
            </a:r>
            <a:br>
              <a:rPr lang="en-US" sz="2400" dirty="0" smtClean="0"/>
            </a:br>
            <a:r>
              <a:rPr lang="th-TH" sz="2400" dirty="0" smtClean="0"/>
              <a:t>๑. เกิดขึ้นตามธรรมดาวิสัย เช่นการยิ้ม การโบกมือ การส่ายหน้า การปัดเมื่อแมลงไต่ตอม เป็นต้น</a:t>
            </a:r>
            <a:r>
              <a:rPr lang="en-US" sz="2400" dirty="0" smtClean="0"/>
              <a:t/>
            </a:r>
            <a:br>
              <a:rPr lang="en-US" sz="2400" dirty="0" smtClean="0"/>
            </a:br>
            <a:r>
              <a:rPr lang="th-TH" sz="2400" dirty="0" smtClean="0"/>
              <a:t>๒. เกิดจากอารมณ์แรงเป็นเครื่องเร้า เช่น เวลามีอารมณ์โกรธเลือดจะสูบฉีด จนหน้าแดง มือเกร็ง กำหมัด เป็นต้น</a:t>
            </a:r>
            <a:r>
              <a:rPr lang="en-US" sz="2400" dirty="0" smtClean="0"/>
              <a:t/>
            </a:r>
            <a:br>
              <a:rPr lang="en-US" sz="2400" dirty="0" smtClean="0"/>
            </a:br>
            <a:r>
              <a:rPr lang="th-TH" sz="2400" b="1" dirty="0" smtClean="0"/>
              <a:t>สัญลักษณ์แสดงออกที่ร่างกาย</a:t>
            </a:r>
            <a:r>
              <a:rPr lang="en-US" sz="2400" b="1" dirty="0" smtClean="0"/>
              <a:t> </a:t>
            </a:r>
            <a:r>
              <a:rPr lang="th-TH" sz="2400" dirty="0" smtClean="0"/>
              <a:t>มีดังนี้ </a:t>
            </a:r>
            <a:r>
              <a:rPr lang="en-US" sz="2400" dirty="0" smtClean="0"/>
              <a:t/>
            </a:r>
            <a:br>
              <a:rPr lang="en-US" sz="2400" dirty="0" smtClean="0"/>
            </a:br>
            <a:r>
              <a:rPr lang="th-TH" sz="2400" dirty="0" smtClean="0"/>
              <a:t>เป็นการใช้วัตถุประกอบกับร่างกายแล้วบ่งบอกความหมาย ได้โดยไม่ได้ แสดงกิริยาอาการ เช่น การแต่งกาย เครื่องประดับ ทรงผม เป็นต้น ซึ่งล้วนแล้วแต่มีความหมายทั้งสิ้น</a:t>
            </a:r>
            <a:r>
              <a:rPr lang="en-US" sz="2400" dirty="0" smtClean="0"/>
              <a:t/>
            </a:r>
            <a:br>
              <a:rPr lang="en-US" sz="2400" dirty="0" smtClean="0"/>
            </a:br>
            <a:r>
              <a:rPr lang="th-TH" sz="2400" b="1" dirty="0" smtClean="0"/>
              <a:t>สัญลักษณ์แสดงออกด้วยวัตถุที่แวดล้อม</a:t>
            </a:r>
            <a:r>
              <a:rPr lang="en-US" sz="2400" b="1" dirty="0" smtClean="0"/>
              <a:t> </a:t>
            </a:r>
            <a:r>
              <a:rPr lang="th-TH" sz="2400" dirty="0" smtClean="0"/>
              <a:t>มีดังนี้ </a:t>
            </a:r>
            <a:r>
              <a:rPr lang="en-US" sz="2400" dirty="0" smtClean="0"/>
              <a:t> </a:t>
            </a:r>
            <a:r>
              <a:rPr lang="th-TH" sz="2400" dirty="0" smtClean="0"/>
              <a:t/>
            </a:r>
            <a:br>
              <a:rPr lang="th-TH" sz="2400" dirty="0" smtClean="0"/>
            </a:br>
            <a:r>
              <a:rPr lang="th-TH" sz="2400" dirty="0" smtClean="0"/>
              <a:t>เป็นสิ่งที่บุคคลให้ความหมายหรือตกลงให้ สิ่งนั้นมีความหมายหนึ่ง ๆ เช่น ลักษณะและขนาดของบ้านเรือน สามารถบอกรสนิยม ฐานะ หรือเชื้อชาติของเจ้าของบ้านได้ </a:t>
            </a:r>
            <a:r>
              <a:rPr lang="en-US" sz="2800" dirty="0" smtClean="0"/>
              <a:t/>
            </a:r>
            <a:br>
              <a:rPr lang="en-US" sz="2800" dirty="0" smtClean="0"/>
            </a:br>
            <a:r>
              <a:rPr lang="th-TH" sz="2400" b="1" dirty="0" smtClean="0"/>
              <a:t>สัญลักษณ์แสดงออกด้วยพฤติกรรมแวดล้อม</a:t>
            </a:r>
            <a:r>
              <a:rPr lang="en-US" sz="2400" dirty="0" smtClean="0"/>
              <a:t> </a:t>
            </a:r>
            <a:r>
              <a:rPr lang="th-TH" sz="2400" dirty="0" smtClean="0"/>
              <a:t> มีดังนี้</a:t>
            </a:r>
            <a:br>
              <a:rPr lang="th-TH" sz="2400" dirty="0" smtClean="0"/>
            </a:br>
            <a:r>
              <a:rPr lang="th-TH" sz="2400" dirty="0" smtClean="0"/>
              <a:t>สิ่งแวดล้อมที่เป็นวัตถุ หรือคนที่แวดล้อมที่แสดงพฤติกรรมต่าง ๆ เกี่ยวข้องกับเรา ทำให้เราต้องแสดงพฤติกรรม ตอบสนอง เช่น การปฏิบัติตามประเพณีต่าง ๆ การชื่นชมศิลปกรรม ซึ่งล้วนแล้วแต่สื่ออารมณ์และวัฒนธรรมได้</a:t>
            </a:r>
            <a:r>
              <a:rPr lang="en-US" sz="2400" dirty="0" smtClean="0"/>
              <a:t/>
            </a:r>
            <a:br>
              <a:rPr lang="en-US" sz="2400" dirty="0" smtClean="0"/>
            </a:br>
            <a:endParaRPr lang="th-TH" sz="2400" b="1" u="sng" dirty="0">
              <a:solidFill>
                <a:srgbClr val="FF0000"/>
              </a:solidFill>
              <a:latin typeface="TH Niramit AS" panose="02000506000000020004" pitchFamily="2" charset="-34"/>
            </a:endParaRPr>
          </a:p>
        </p:txBody>
      </p:sp>
    </p:spTree>
    <p:extLst>
      <p:ext uri="{BB962C8B-B14F-4D97-AF65-F5344CB8AC3E}">
        <p14:creationId xmlns:p14="http://schemas.microsoft.com/office/powerpoint/2010/main" xmlns="" val="915920082"/>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ตัวยึดวันที่ 3"/>
          <p:cNvSpPr>
            <a:spLocks noGrp="1"/>
          </p:cNvSpPr>
          <p:nvPr>
            <p:ph type="dt" sz="quarter" idx="10"/>
          </p:nvPr>
        </p:nvSpPr>
        <p:spPr>
          <a:noFill/>
        </p:spPr>
        <p:txBody>
          <a:bodyPr/>
          <a:lstStyle/>
          <a:p>
            <a:fld id="{600AA058-9AE2-4342-B79F-F3C89452E04E}" type="datetime1">
              <a:rPr lang="en-US"/>
              <a:pPr/>
              <a:t>3/13/2022</a:t>
            </a:fld>
            <a:endParaRPr lang="th-TH"/>
          </a:p>
        </p:txBody>
      </p:sp>
      <p:sp>
        <p:nvSpPr>
          <p:cNvPr id="5" name="ตัวยึดหมายเลขภาพนิ่ง 5"/>
          <p:cNvSpPr>
            <a:spLocks noGrp="1"/>
          </p:cNvSpPr>
          <p:nvPr>
            <p:ph type="sldNum" sz="quarter" idx="12"/>
          </p:nvPr>
        </p:nvSpPr>
        <p:spPr/>
        <p:txBody>
          <a:bodyPr/>
          <a:lstStyle/>
          <a:p>
            <a:pPr lvl="1">
              <a:defRPr/>
            </a:pPr>
            <a:fld id="{32504028-CAB4-43EE-8CC8-F39E56234656}" type="slidenum">
              <a:rPr lang="en-US"/>
              <a:pPr lvl="1">
                <a:defRPr/>
              </a:pPr>
              <a:t>40</a:t>
            </a:fld>
            <a:endParaRPr lang="th-TH">
              <a:latin typeface="Times New Roman" pitchFamily="18" charset="0"/>
            </a:endParaRPr>
          </a:p>
        </p:txBody>
      </p:sp>
      <p:sp>
        <p:nvSpPr>
          <p:cNvPr id="9220" name="Rectangle 4"/>
          <p:cNvSpPr>
            <a:spLocks noGrp="1" noChangeArrowheads="1"/>
          </p:cNvSpPr>
          <p:nvPr>
            <p:ph type="title"/>
          </p:nvPr>
        </p:nvSpPr>
        <p:spPr>
          <a:xfrm>
            <a:off x="642910" y="0"/>
            <a:ext cx="8080375" cy="1143000"/>
          </a:xfrm>
        </p:spPr>
        <p:txBody>
          <a:bodyPr>
            <a:normAutofit/>
          </a:bodyPr>
          <a:lstStyle/>
          <a:p>
            <a:pPr eaLnBrk="1" hangingPunct="1">
              <a:defRPr/>
            </a:pPr>
            <a:r>
              <a:rPr lang="th-TH" sz="3600" b="1" dirty="0" smtClean="0">
                <a:solidFill>
                  <a:srgbClr val="FFFF66"/>
                </a:solidFill>
                <a:latin typeface="Cordia New" pitchFamily="34" charset="-34"/>
                <a:cs typeface="Cordia New" pitchFamily="34" charset="-34"/>
              </a:rPr>
              <a:t>เทคนิคการพูด</a:t>
            </a:r>
          </a:p>
        </p:txBody>
      </p:sp>
      <p:sp>
        <p:nvSpPr>
          <p:cNvPr id="7" name="สี่เหลี่ยมผืนผ้า 6"/>
          <p:cNvSpPr/>
          <p:nvPr/>
        </p:nvSpPr>
        <p:spPr>
          <a:xfrm>
            <a:off x="0" y="1142984"/>
            <a:ext cx="2214546" cy="435771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defRPr/>
            </a:pPr>
            <a:r>
              <a:rPr lang="th-TH" b="1" i="1" u="sng" dirty="0" smtClean="0">
                <a:solidFill>
                  <a:srgbClr val="FFFF66"/>
                </a:solidFill>
                <a:effectLst>
                  <a:outerShdw blurRad="38100" dist="38100" dir="2700000" algn="tl">
                    <a:srgbClr val="000000"/>
                  </a:outerShdw>
                </a:effectLst>
                <a:latin typeface="Cordia New" pitchFamily="34" charset="-34"/>
                <a:cs typeface="Cordia New" pitchFamily="34" charset="-34"/>
              </a:rPr>
              <a:t>บุคลิกลักษณะ</a:t>
            </a:r>
          </a:p>
          <a:p>
            <a:pPr>
              <a:buFontTx/>
              <a:buChar char="-"/>
              <a:defRPr/>
            </a:pPr>
            <a:r>
              <a:rPr lang="th-TH" sz="2400" b="1" dirty="0" smtClean="0">
                <a:solidFill>
                  <a:srgbClr val="FFFF66"/>
                </a:solidFill>
                <a:effectLst>
                  <a:outerShdw blurRad="38100" dist="38100" dir="2700000" algn="tl">
                    <a:srgbClr val="000000"/>
                  </a:outerShdw>
                </a:effectLst>
                <a:latin typeface="Cordia New" pitchFamily="34" charset="-34"/>
                <a:cs typeface="Cordia New" pitchFamily="34" charset="-34"/>
              </a:rPr>
              <a:t>บุคลิกลักษณะ</a:t>
            </a:r>
            <a:endParaRPr lang="en-US" sz="2400" b="1" dirty="0" smtClean="0">
              <a:solidFill>
                <a:srgbClr val="FFFF66"/>
              </a:solidFill>
              <a:effectLst>
                <a:outerShdw blurRad="38100" dist="38100" dir="2700000" algn="tl">
                  <a:srgbClr val="000000"/>
                </a:outerShdw>
              </a:effectLst>
              <a:latin typeface="Cordia New" pitchFamily="34" charset="-34"/>
              <a:cs typeface="Cordia New" pitchFamily="34" charset="-34"/>
            </a:endParaRPr>
          </a:p>
          <a:p>
            <a:pPr>
              <a:defRPr/>
            </a:pPr>
            <a:r>
              <a:rPr lang="en-US" sz="2400" b="1" dirty="0" smtClean="0">
                <a:solidFill>
                  <a:srgbClr val="FFFF66"/>
                </a:solidFill>
                <a:effectLst>
                  <a:outerShdw blurRad="38100" dist="38100" dir="2700000" algn="tl">
                    <a:srgbClr val="000000"/>
                  </a:outerShdw>
                </a:effectLst>
                <a:latin typeface="Cordia New" pitchFamily="34" charset="-34"/>
                <a:cs typeface="Cordia New" pitchFamily="34" charset="-34"/>
              </a:rPr>
              <a:t>1.</a:t>
            </a:r>
            <a:r>
              <a:rPr lang="th-TH" sz="2400" b="1" dirty="0" smtClean="0">
                <a:solidFill>
                  <a:srgbClr val="FFFF66"/>
                </a:solidFill>
                <a:effectLst>
                  <a:outerShdw blurRad="38100" dist="38100" dir="2700000" algn="tl">
                    <a:srgbClr val="000000"/>
                  </a:outerShdw>
                </a:effectLst>
                <a:latin typeface="Cordia New" pitchFamily="34" charset="-34"/>
                <a:cs typeface="Cordia New" pitchFamily="34" charset="-34"/>
              </a:rPr>
              <a:t>ภายนอก</a:t>
            </a:r>
          </a:p>
          <a:p>
            <a:pPr>
              <a:defRPr/>
            </a:pPr>
            <a:r>
              <a:rPr lang="th-TH" sz="2400" b="1" dirty="0" smtClean="0">
                <a:solidFill>
                  <a:schemeClr val="bg1"/>
                </a:solidFill>
                <a:effectLst>
                  <a:outerShdw blurRad="38100" dist="38100" dir="2700000" algn="tl">
                    <a:srgbClr val="000000"/>
                  </a:outerShdw>
                </a:effectLst>
                <a:latin typeface="Cordia New" pitchFamily="34" charset="-34"/>
                <a:cs typeface="Cordia New" pitchFamily="34" charset="-34"/>
              </a:rPr>
              <a:t>-การแต่งกาย</a:t>
            </a:r>
          </a:p>
          <a:p>
            <a:pPr>
              <a:buFontTx/>
              <a:buChar char="-"/>
              <a:defRPr/>
            </a:pPr>
            <a:r>
              <a:rPr lang="th-TH" sz="2400" b="1" dirty="0" smtClean="0">
                <a:solidFill>
                  <a:schemeClr val="bg1"/>
                </a:solidFill>
                <a:effectLst>
                  <a:outerShdw blurRad="38100" dist="38100" dir="2700000" algn="tl">
                    <a:srgbClr val="000000"/>
                  </a:outerShdw>
                </a:effectLst>
                <a:latin typeface="Cordia New" pitchFamily="34" charset="-34"/>
                <a:cs typeface="Cordia New" pitchFamily="34" charset="-34"/>
              </a:rPr>
              <a:t>การวางตัว</a:t>
            </a:r>
          </a:p>
          <a:p>
            <a:pPr>
              <a:lnSpc>
                <a:spcPct val="70000"/>
              </a:lnSpc>
              <a:defRPr/>
            </a:pPr>
            <a:r>
              <a:rPr lang="en-US" sz="2400" b="1" dirty="0" smtClean="0">
                <a:solidFill>
                  <a:srgbClr val="FFFF66"/>
                </a:solidFill>
                <a:effectLst>
                  <a:outerShdw blurRad="38100" dist="38100" dir="2700000" algn="tl">
                    <a:srgbClr val="000000"/>
                  </a:outerShdw>
                </a:effectLst>
                <a:latin typeface="Cordia New" pitchFamily="34" charset="-34"/>
                <a:cs typeface="Cordia New" pitchFamily="34" charset="-34"/>
              </a:rPr>
              <a:t>2.</a:t>
            </a:r>
            <a:r>
              <a:rPr lang="th-TH" sz="2400" b="1" dirty="0" smtClean="0">
                <a:solidFill>
                  <a:srgbClr val="FFFF66"/>
                </a:solidFill>
                <a:effectLst>
                  <a:outerShdw blurRad="38100" dist="38100" dir="2700000" algn="tl">
                    <a:srgbClr val="000000"/>
                  </a:outerShdw>
                </a:effectLst>
                <a:latin typeface="Cordia New" pitchFamily="34" charset="-34"/>
                <a:cs typeface="Cordia New" pitchFamily="34" charset="-34"/>
              </a:rPr>
              <a:t>ภายใน</a:t>
            </a:r>
          </a:p>
          <a:p>
            <a:pPr>
              <a:lnSpc>
                <a:spcPct val="70000"/>
              </a:lnSpc>
              <a:defRPr/>
            </a:pPr>
            <a:r>
              <a:rPr lang="th-TH" sz="2400" b="1" dirty="0" smtClean="0">
                <a:effectLst>
                  <a:outerShdw blurRad="38100" dist="38100" dir="2700000" algn="tl">
                    <a:srgbClr val="000000"/>
                  </a:outerShdw>
                </a:effectLst>
                <a:latin typeface="Cordia New" pitchFamily="34" charset="-34"/>
                <a:cs typeface="Cordia New" pitchFamily="34" charset="-34"/>
              </a:rPr>
              <a:t>- </a:t>
            </a:r>
            <a:r>
              <a:rPr lang="th-TH" sz="2400" b="1" dirty="0" smtClean="0">
                <a:solidFill>
                  <a:schemeClr val="bg1"/>
                </a:solidFill>
                <a:effectLst>
                  <a:outerShdw blurRad="38100" dist="38100" dir="2700000" algn="tl">
                    <a:srgbClr val="000000"/>
                  </a:outerShdw>
                </a:effectLst>
                <a:latin typeface="Cordia New" pitchFamily="34" charset="-34"/>
                <a:cs typeface="Cordia New" pitchFamily="34" charset="-34"/>
              </a:rPr>
              <a:t>รอบรู้ ประสบการณ์</a:t>
            </a:r>
          </a:p>
          <a:p>
            <a:pPr>
              <a:lnSpc>
                <a:spcPct val="70000"/>
              </a:lnSpc>
              <a:defRPr/>
            </a:pPr>
            <a:r>
              <a:rPr lang="th-TH" sz="2400" b="1" dirty="0" smtClean="0">
                <a:solidFill>
                  <a:schemeClr val="bg1"/>
                </a:solidFill>
                <a:effectLst>
                  <a:outerShdw blurRad="38100" dist="38100" dir="2700000" algn="tl">
                    <a:srgbClr val="000000"/>
                  </a:outerShdw>
                </a:effectLst>
                <a:latin typeface="Cordia New" pitchFamily="34" charset="-34"/>
                <a:cs typeface="Cordia New" pitchFamily="34" charset="-34"/>
              </a:rPr>
              <a:t>- ความเชื่อมั่นตนเอง</a:t>
            </a:r>
          </a:p>
          <a:p>
            <a:pPr>
              <a:lnSpc>
                <a:spcPct val="70000"/>
              </a:lnSpc>
              <a:defRPr/>
            </a:pPr>
            <a:r>
              <a:rPr lang="th-TH" sz="2400" b="1" dirty="0" smtClean="0">
                <a:solidFill>
                  <a:schemeClr val="bg1"/>
                </a:solidFill>
                <a:effectLst>
                  <a:outerShdw blurRad="38100" dist="38100" dir="2700000" algn="tl">
                    <a:srgbClr val="000000"/>
                  </a:outerShdw>
                </a:effectLst>
                <a:latin typeface="Cordia New" pitchFamily="34" charset="-34"/>
                <a:cs typeface="Cordia New" pitchFamily="34" charset="-34"/>
              </a:rPr>
              <a:t>- ปฏิภาณไหวพริบ</a:t>
            </a:r>
          </a:p>
          <a:p>
            <a:pPr>
              <a:lnSpc>
                <a:spcPct val="70000"/>
              </a:lnSpc>
              <a:defRPr/>
            </a:pPr>
            <a:r>
              <a:rPr lang="th-TH" sz="2400" b="1" dirty="0" smtClean="0">
                <a:solidFill>
                  <a:schemeClr val="bg1"/>
                </a:solidFill>
                <a:effectLst>
                  <a:outerShdw blurRad="38100" dist="38100" dir="2700000" algn="tl">
                    <a:srgbClr val="000000"/>
                  </a:outerShdw>
                </a:effectLst>
                <a:latin typeface="Cordia New" pitchFamily="34" charset="-34"/>
                <a:cs typeface="Cordia New" pitchFamily="34" charset="-34"/>
              </a:rPr>
              <a:t>- อารมณ์ขัน</a:t>
            </a:r>
          </a:p>
          <a:p>
            <a:pPr>
              <a:lnSpc>
                <a:spcPct val="70000"/>
              </a:lnSpc>
              <a:buFontTx/>
              <a:buChar char="-"/>
              <a:defRPr/>
            </a:pPr>
            <a:r>
              <a:rPr lang="th-TH" sz="2400" b="1" dirty="0" smtClean="0">
                <a:solidFill>
                  <a:schemeClr val="bg1"/>
                </a:solidFill>
                <a:effectLst>
                  <a:outerShdw blurRad="38100" dist="38100" dir="2700000" algn="tl">
                    <a:srgbClr val="000000"/>
                  </a:outerShdw>
                </a:effectLst>
                <a:latin typeface="Cordia New" pitchFamily="34" charset="-34"/>
                <a:cs typeface="Cordia New" pitchFamily="34" charset="-34"/>
              </a:rPr>
              <a:t> ลีลาเฉพาะตัว</a:t>
            </a:r>
          </a:p>
          <a:p>
            <a:pPr>
              <a:lnSpc>
                <a:spcPct val="70000"/>
              </a:lnSpc>
              <a:buFontTx/>
              <a:buChar char="-"/>
              <a:defRPr/>
            </a:pPr>
            <a:endParaRPr lang="th-TH" sz="2400" b="1" dirty="0" smtClean="0">
              <a:solidFill>
                <a:schemeClr val="bg1"/>
              </a:solidFill>
              <a:effectLst>
                <a:outerShdw blurRad="38100" dist="38100" dir="2700000" algn="tl">
                  <a:srgbClr val="000000"/>
                </a:outerShdw>
              </a:effectLst>
              <a:latin typeface="Cordia New" pitchFamily="34" charset="-34"/>
              <a:cs typeface="Cordia New" pitchFamily="34" charset="-34"/>
            </a:endParaRPr>
          </a:p>
          <a:p>
            <a:pPr>
              <a:lnSpc>
                <a:spcPct val="70000"/>
              </a:lnSpc>
              <a:buFontTx/>
              <a:buChar char="-"/>
              <a:defRPr/>
            </a:pPr>
            <a:endParaRPr lang="th-TH" sz="2400" b="1" dirty="0" smtClean="0">
              <a:solidFill>
                <a:schemeClr val="bg1"/>
              </a:solidFill>
              <a:effectLst>
                <a:outerShdw blurRad="38100" dist="38100" dir="2700000" algn="tl">
                  <a:srgbClr val="000000"/>
                </a:outerShdw>
              </a:effectLst>
              <a:latin typeface="Cordia New" pitchFamily="34" charset="-34"/>
              <a:cs typeface="Cordia New" pitchFamily="34" charset="-34"/>
            </a:endParaRPr>
          </a:p>
          <a:p>
            <a:pPr>
              <a:lnSpc>
                <a:spcPct val="70000"/>
              </a:lnSpc>
              <a:buFontTx/>
              <a:buChar char="-"/>
              <a:defRPr/>
            </a:pPr>
            <a:endParaRPr lang="th-TH" b="1" dirty="0" smtClean="0">
              <a:solidFill>
                <a:schemeClr val="bg1"/>
              </a:solidFill>
              <a:effectLst>
                <a:outerShdw blurRad="38100" dist="38100" dir="2700000" algn="tl">
                  <a:srgbClr val="000000"/>
                </a:outerShdw>
              </a:effectLst>
              <a:latin typeface="Cordia New" pitchFamily="34" charset="-34"/>
              <a:cs typeface="Cordia New" pitchFamily="34" charset="-34"/>
            </a:endParaRPr>
          </a:p>
        </p:txBody>
      </p:sp>
      <p:sp>
        <p:nvSpPr>
          <p:cNvPr id="8" name="สี่เหลี่ยมผืนผ้า 7"/>
          <p:cNvSpPr/>
          <p:nvPr/>
        </p:nvSpPr>
        <p:spPr>
          <a:xfrm>
            <a:off x="2285984" y="1142984"/>
            <a:ext cx="2143140" cy="44291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70000"/>
              </a:lnSpc>
              <a:defRPr/>
            </a:pPr>
            <a:r>
              <a:rPr lang="th-TH" b="1" i="1" u="sng" dirty="0" smtClean="0">
                <a:solidFill>
                  <a:srgbClr val="FFFF66"/>
                </a:solidFill>
                <a:effectLst>
                  <a:outerShdw blurRad="38100" dist="38100" dir="2700000" algn="tl">
                    <a:srgbClr val="000000"/>
                  </a:outerShdw>
                </a:effectLst>
                <a:latin typeface="Cordia New" pitchFamily="34" charset="-34"/>
                <a:cs typeface="Cordia New" pitchFamily="34" charset="-34"/>
              </a:rPr>
              <a:t>สำนวน ภาษา</a:t>
            </a:r>
          </a:p>
          <a:p>
            <a:pPr>
              <a:lnSpc>
                <a:spcPct val="70000"/>
              </a:lnSpc>
              <a:buFontTx/>
              <a:buChar char="-"/>
              <a:defRPr/>
            </a:pPr>
            <a:r>
              <a:rPr lang="th-TH" sz="2400" b="1" dirty="0" smtClean="0">
                <a:solidFill>
                  <a:srgbClr val="FFFF66"/>
                </a:solidFill>
                <a:effectLst>
                  <a:outerShdw blurRad="38100" dist="38100" dir="2700000" algn="tl">
                    <a:srgbClr val="000000"/>
                  </a:outerShdw>
                </a:effectLst>
                <a:latin typeface="Cordia New" pitchFamily="34" charset="-34"/>
                <a:cs typeface="Cordia New" pitchFamily="34" charset="-34"/>
              </a:rPr>
              <a:t>การสะสมถ้อยคำ ภาษา</a:t>
            </a:r>
          </a:p>
          <a:p>
            <a:pPr>
              <a:lnSpc>
                <a:spcPct val="70000"/>
              </a:lnSpc>
              <a:defRPr/>
            </a:pPr>
            <a:r>
              <a:rPr lang="th-TH" sz="2400" b="1" dirty="0" smtClean="0">
                <a:solidFill>
                  <a:schemeClr val="bg1"/>
                </a:solidFill>
                <a:effectLst>
                  <a:outerShdw blurRad="38100" dist="38100" dir="2700000" algn="tl">
                    <a:srgbClr val="000000"/>
                  </a:outerShdw>
                </a:effectLst>
                <a:latin typeface="Cordia New" pitchFamily="34" charset="-34"/>
                <a:cs typeface="Cordia New" pitchFamily="34" charset="-34"/>
              </a:rPr>
              <a:t>- การอ่าน/ฟัง/บันทึก </a:t>
            </a:r>
          </a:p>
          <a:p>
            <a:pPr>
              <a:lnSpc>
                <a:spcPct val="70000"/>
              </a:lnSpc>
              <a:buFontTx/>
              <a:buChar char="-"/>
              <a:defRPr/>
            </a:pPr>
            <a:r>
              <a:rPr lang="th-TH" sz="2400" b="1" dirty="0" smtClean="0">
                <a:solidFill>
                  <a:srgbClr val="FFFF66"/>
                </a:solidFill>
                <a:effectLst>
                  <a:outerShdw blurRad="38100" dist="38100" dir="2700000" algn="tl">
                    <a:srgbClr val="000000"/>
                  </a:outerShdw>
                </a:effectLst>
                <a:latin typeface="Cordia New" pitchFamily="34" charset="-34"/>
                <a:cs typeface="Cordia New" pitchFamily="34" charset="-34"/>
              </a:rPr>
              <a:t>การใช้ถ้อยคำภาษา</a:t>
            </a:r>
          </a:p>
          <a:p>
            <a:pPr>
              <a:lnSpc>
                <a:spcPct val="70000"/>
              </a:lnSpc>
              <a:buFontTx/>
              <a:buChar char="-"/>
              <a:defRPr/>
            </a:pPr>
            <a:r>
              <a:rPr lang="th-TH" sz="2400" b="1" dirty="0" smtClean="0">
                <a:solidFill>
                  <a:schemeClr val="bg1"/>
                </a:solidFill>
                <a:effectLst>
                  <a:outerShdw blurRad="38100" dist="38100" dir="2700000" algn="tl">
                    <a:srgbClr val="000000"/>
                  </a:outerShdw>
                </a:effectLst>
                <a:latin typeface="Cordia New" pitchFamily="34" charset="-34"/>
                <a:cs typeface="Cordia New" pitchFamily="34" charset="-34"/>
              </a:rPr>
              <a:t>ภาษาพูด</a:t>
            </a:r>
          </a:p>
          <a:p>
            <a:pPr>
              <a:lnSpc>
                <a:spcPct val="70000"/>
              </a:lnSpc>
              <a:buFontTx/>
              <a:buChar char="-"/>
              <a:defRPr/>
            </a:pPr>
            <a:r>
              <a:rPr lang="th-TH" sz="2400" b="1" dirty="0" smtClean="0">
                <a:solidFill>
                  <a:schemeClr val="bg1"/>
                </a:solidFill>
                <a:effectLst>
                  <a:outerShdw blurRad="38100" dist="38100" dir="2700000" algn="tl">
                    <a:srgbClr val="000000"/>
                  </a:outerShdw>
                </a:effectLst>
                <a:latin typeface="Cordia New" pitchFamily="34" charset="-34"/>
                <a:cs typeface="Cordia New" pitchFamily="34" charset="-34"/>
              </a:rPr>
              <a:t>ภาษาผู้ฟัง</a:t>
            </a:r>
          </a:p>
          <a:p>
            <a:pPr>
              <a:lnSpc>
                <a:spcPct val="70000"/>
              </a:lnSpc>
              <a:defRPr/>
            </a:pPr>
            <a:r>
              <a:rPr lang="th-TH" sz="2400" b="1" dirty="0" smtClean="0">
                <a:solidFill>
                  <a:schemeClr val="bg1"/>
                </a:solidFill>
                <a:effectLst>
                  <a:outerShdw blurRad="38100" dist="38100" dir="2700000" algn="tl">
                    <a:srgbClr val="000000"/>
                  </a:outerShdw>
                </a:effectLst>
                <a:latin typeface="Cordia New" pitchFamily="34" charset="-34"/>
                <a:cs typeface="Cordia New" pitchFamily="34" charset="-34"/>
              </a:rPr>
              <a:t>-กาลเทศะ </a:t>
            </a:r>
          </a:p>
          <a:p>
            <a:pPr>
              <a:lnSpc>
                <a:spcPct val="70000"/>
              </a:lnSpc>
              <a:defRPr/>
            </a:pPr>
            <a:r>
              <a:rPr lang="th-TH" sz="2400" b="1" dirty="0" smtClean="0">
                <a:solidFill>
                  <a:schemeClr val="bg1"/>
                </a:solidFill>
                <a:effectLst>
                  <a:outerShdw blurRad="38100" dist="38100" dir="2700000" algn="tl">
                    <a:srgbClr val="000000"/>
                  </a:outerShdw>
                </a:effectLst>
                <a:latin typeface="Cordia New" pitchFamily="34" charset="-34"/>
                <a:cs typeface="Cordia New" pitchFamily="34" charset="-34"/>
              </a:rPr>
              <a:t>-การออกเสียง  </a:t>
            </a:r>
          </a:p>
          <a:p>
            <a:pPr>
              <a:lnSpc>
                <a:spcPct val="70000"/>
              </a:lnSpc>
              <a:defRPr/>
            </a:pPr>
            <a:r>
              <a:rPr lang="th-TH" sz="2400" b="1" dirty="0" smtClean="0">
                <a:effectLst>
                  <a:outerShdw blurRad="38100" dist="38100" dir="2700000" algn="tl">
                    <a:srgbClr val="000000"/>
                  </a:outerShdw>
                </a:effectLst>
                <a:latin typeface="Cordia New" pitchFamily="34" charset="-34"/>
                <a:cs typeface="Cordia New" pitchFamily="34" charset="-34"/>
              </a:rPr>
              <a:t>- </a:t>
            </a:r>
            <a:r>
              <a:rPr lang="th-TH" sz="2400" b="1" dirty="0" smtClean="0">
                <a:solidFill>
                  <a:srgbClr val="FFFF66"/>
                </a:solidFill>
                <a:effectLst>
                  <a:outerShdw blurRad="38100" dist="38100" dir="2700000" algn="tl">
                    <a:srgbClr val="000000"/>
                  </a:outerShdw>
                </a:effectLst>
                <a:latin typeface="Cordia New" pitchFamily="34" charset="-34"/>
                <a:cs typeface="Cordia New" pitchFamily="34" charset="-34"/>
              </a:rPr>
              <a:t>การสร้างภาพพจน์การพูด</a:t>
            </a:r>
          </a:p>
          <a:p>
            <a:pPr>
              <a:lnSpc>
                <a:spcPct val="70000"/>
              </a:lnSpc>
              <a:buFontTx/>
              <a:buChar char="-"/>
              <a:defRPr/>
            </a:pPr>
            <a:r>
              <a:rPr lang="th-TH" sz="2400" b="1" dirty="0" smtClean="0">
                <a:solidFill>
                  <a:schemeClr val="bg1"/>
                </a:solidFill>
                <a:effectLst>
                  <a:outerShdw blurRad="38100" dist="38100" dir="2700000" algn="tl">
                    <a:srgbClr val="000000"/>
                  </a:outerShdw>
                </a:effectLst>
                <a:latin typeface="Cordia New" pitchFamily="34" charset="-34"/>
                <a:cs typeface="Cordia New" pitchFamily="34" charset="-34"/>
              </a:rPr>
              <a:t>เปรียบเทียบ </a:t>
            </a:r>
          </a:p>
          <a:p>
            <a:pPr>
              <a:lnSpc>
                <a:spcPct val="70000"/>
              </a:lnSpc>
              <a:buFontTx/>
              <a:buChar char="-"/>
              <a:defRPr/>
            </a:pPr>
            <a:r>
              <a:rPr lang="th-TH" sz="2400" b="1" dirty="0" smtClean="0">
                <a:solidFill>
                  <a:schemeClr val="bg1"/>
                </a:solidFill>
                <a:effectLst>
                  <a:outerShdw blurRad="38100" dist="38100" dir="2700000" algn="tl">
                    <a:srgbClr val="000000"/>
                  </a:outerShdw>
                </a:effectLst>
                <a:latin typeface="Cordia New" pitchFamily="34" charset="-34"/>
                <a:cs typeface="Cordia New" pitchFamily="34" charset="-34"/>
              </a:rPr>
              <a:t>อุทาหรณ์</a:t>
            </a:r>
          </a:p>
          <a:p>
            <a:pPr>
              <a:lnSpc>
                <a:spcPct val="70000"/>
              </a:lnSpc>
              <a:buFontTx/>
              <a:buChar char="-"/>
              <a:defRPr/>
            </a:pPr>
            <a:r>
              <a:rPr lang="th-TH" sz="2400" b="1" dirty="0" smtClean="0">
                <a:solidFill>
                  <a:schemeClr val="bg1"/>
                </a:solidFill>
                <a:effectLst>
                  <a:outerShdw blurRad="38100" dist="38100" dir="2700000" algn="tl">
                    <a:srgbClr val="000000"/>
                  </a:outerShdw>
                </a:effectLst>
                <a:latin typeface="Cordia New" pitchFamily="34" charset="-34"/>
                <a:cs typeface="Cordia New" pitchFamily="34" charset="-34"/>
              </a:rPr>
              <a:t>อุปมาอุปมัย </a:t>
            </a:r>
          </a:p>
          <a:p>
            <a:pPr>
              <a:lnSpc>
                <a:spcPct val="70000"/>
              </a:lnSpc>
              <a:buFontTx/>
              <a:buChar char="-"/>
              <a:defRPr/>
            </a:pPr>
            <a:r>
              <a:rPr lang="th-TH" sz="2400" b="1" dirty="0" smtClean="0">
                <a:solidFill>
                  <a:schemeClr val="bg1"/>
                </a:solidFill>
                <a:effectLst>
                  <a:outerShdw blurRad="38100" dist="38100" dir="2700000" algn="tl">
                    <a:srgbClr val="000000"/>
                  </a:outerShdw>
                </a:effectLst>
                <a:latin typeface="Cordia New" pitchFamily="34" charset="-34"/>
                <a:cs typeface="Cordia New" pitchFamily="34" charset="-34"/>
              </a:rPr>
              <a:t>ภาษิต คำพังเพย </a:t>
            </a:r>
          </a:p>
          <a:p>
            <a:pPr>
              <a:lnSpc>
                <a:spcPct val="70000"/>
              </a:lnSpc>
              <a:buFontTx/>
              <a:buChar char="-"/>
              <a:defRPr/>
            </a:pPr>
            <a:r>
              <a:rPr lang="th-TH" sz="2400" b="1" dirty="0" smtClean="0">
                <a:solidFill>
                  <a:schemeClr val="bg1"/>
                </a:solidFill>
                <a:effectLst>
                  <a:outerShdw blurRad="38100" dist="38100" dir="2700000" algn="tl">
                    <a:srgbClr val="000000"/>
                  </a:outerShdw>
                </a:effectLst>
                <a:latin typeface="Cordia New" pitchFamily="34" charset="-34"/>
                <a:cs typeface="Cordia New" pitchFamily="34" charset="-34"/>
              </a:rPr>
              <a:t> สำนวนโวหาร </a:t>
            </a:r>
          </a:p>
        </p:txBody>
      </p:sp>
      <p:sp>
        <p:nvSpPr>
          <p:cNvPr id="9" name="สี่เหลี่ยมผืนผ้า 8"/>
          <p:cNvSpPr/>
          <p:nvPr/>
        </p:nvSpPr>
        <p:spPr>
          <a:xfrm>
            <a:off x="4500562" y="1142984"/>
            <a:ext cx="2357454" cy="44291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70000"/>
              </a:lnSpc>
              <a:defRPr/>
            </a:pPr>
            <a:r>
              <a:rPr lang="th-TH" b="1" i="1" u="sng" dirty="0" smtClean="0">
                <a:solidFill>
                  <a:srgbClr val="FFFF66"/>
                </a:solidFill>
                <a:effectLst>
                  <a:outerShdw blurRad="38100" dist="38100" dir="2700000" algn="tl">
                    <a:srgbClr val="000000"/>
                  </a:outerShdw>
                </a:effectLst>
                <a:latin typeface="Cordia New" pitchFamily="34" charset="-34"/>
                <a:cs typeface="Cordia New" pitchFamily="34" charset="-34"/>
              </a:rPr>
              <a:t>น้ำเสียง ลีลา</a:t>
            </a:r>
          </a:p>
          <a:p>
            <a:pPr>
              <a:lnSpc>
                <a:spcPct val="70000"/>
              </a:lnSpc>
              <a:defRPr/>
            </a:pPr>
            <a:endParaRPr lang="th-TH" sz="1600" b="1" i="1" u="sng" dirty="0" smtClean="0">
              <a:solidFill>
                <a:srgbClr val="FFFF66"/>
              </a:solidFill>
              <a:effectLst>
                <a:outerShdw blurRad="38100" dist="38100" dir="2700000" algn="tl">
                  <a:srgbClr val="000000"/>
                </a:outerShdw>
              </a:effectLst>
              <a:latin typeface="Cordia New" pitchFamily="34" charset="-34"/>
              <a:cs typeface="Cordia New" pitchFamily="34" charset="-34"/>
            </a:endParaRPr>
          </a:p>
          <a:p>
            <a:pPr>
              <a:lnSpc>
                <a:spcPct val="70000"/>
              </a:lnSpc>
              <a:buFontTx/>
              <a:buChar char="-"/>
              <a:defRPr/>
            </a:pPr>
            <a:r>
              <a:rPr lang="th-TH" sz="2400" b="1" dirty="0" smtClean="0">
                <a:solidFill>
                  <a:srgbClr val="FFFF66"/>
                </a:solidFill>
                <a:effectLst>
                  <a:outerShdw blurRad="38100" dist="38100" dir="2700000" algn="tl">
                    <a:srgbClr val="000000"/>
                  </a:outerShdw>
                </a:effectLst>
                <a:latin typeface="Cordia New" pitchFamily="34" charset="-34"/>
                <a:cs typeface="Cordia New" pitchFamily="34" charset="-34"/>
              </a:rPr>
              <a:t>ลักษณะของเสียง   </a:t>
            </a:r>
          </a:p>
          <a:p>
            <a:pPr>
              <a:lnSpc>
                <a:spcPct val="70000"/>
              </a:lnSpc>
              <a:defRPr/>
            </a:pPr>
            <a:r>
              <a:rPr lang="th-TH" sz="2400" b="1" dirty="0" smtClean="0">
                <a:solidFill>
                  <a:schemeClr val="bg1"/>
                </a:solidFill>
                <a:effectLst>
                  <a:outerShdw blurRad="38100" dist="38100" dir="2700000" algn="tl">
                    <a:srgbClr val="000000"/>
                  </a:outerShdw>
                </a:effectLst>
                <a:latin typeface="Cordia New" pitchFamily="34" charset="-34"/>
                <a:cs typeface="Cordia New" pitchFamily="34" charset="-34"/>
              </a:rPr>
              <a:t>( สูง/ต่ำ/แหลม/นุ่ม  )</a:t>
            </a:r>
          </a:p>
          <a:p>
            <a:pPr>
              <a:lnSpc>
                <a:spcPct val="70000"/>
              </a:lnSpc>
              <a:buFontTx/>
              <a:buChar char="-"/>
              <a:defRPr/>
            </a:pPr>
            <a:r>
              <a:rPr lang="th-TH" sz="2400" b="1" dirty="0" smtClean="0">
                <a:solidFill>
                  <a:srgbClr val="FFFF66"/>
                </a:solidFill>
                <a:effectLst>
                  <a:outerShdw blurRad="38100" dist="38100" dir="2700000" algn="tl">
                    <a:srgbClr val="000000"/>
                  </a:outerShdw>
                </a:effectLst>
                <a:latin typeface="Cordia New" pitchFamily="34" charset="-34"/>
                <a:cs typeface="Cordia New" pitchFamily="34" charset="-34"/>
              </a:rPr>
              <a:t>บุคลิกของเสียง   </a:t>
            </a:r>
          </a:p>
          <a:p>
            <a:pPr>
              <a:lnSpc>
                <a:spcPct val="70000"/>
              </a:lnSpc>
              <a:defRPr/>
            </a:pPr>
            <a:r>
              <a:rPr lang="th-TH" sz="2400" b="1" dirty="0" smtClean="0">
                <a:solidFill>
                  <a:schemeClr val="bg1"/>
                </a:solidFill>
                <a:effectLst>
                  <a:outerShdw blurRad="38100" dist="38100" dir="2700000" algn="tl">
                    <a:srgbClr val="000000"/>
                  </a:outerShdw>
                </a:effectLst>
                <a:latin typeface="Cordia New" pitchFamily="34" charset="-34"/>
                <a:cs typeface="Cordia New" pitchFamily="34" charset="-34"/>
              </a:rPr>
              <a:t>( สะท้อนความรู้สึกได้ )</a:t>
            </a:r>
          </a:p>
          <a:p>
            <a:pPr>
              <a:lnSpc>
                <a:spcPct val="70000"/>
              </a:lnSpc>
              <a:buFontTx/>
              <a:buChar char="-"/>
              <a:defRPr/>
            </a:pPr>
            <a:r>
              <a:rPr lang="th-TH" sz="2400" b="1" dirty="0" smtClean="0">
                <a:solidFill>
                  <a:srgbClr val="FFFF66"/>
                </a:solidFill>
                <a:effectLst>
                  <a:outerShdw blurRad="38100" dist="38100" dir="2700000" algn="tl">
                    <a:srgbClr val="000000"/>
                  </a:outerShdw>
                </a:effectLst>
                <a:latin typeface="Cordia New" pitchFamily="34" charset="-34"/>
                <a:cs typeface="Cordia New" pitchFamily="34" charset="-34"/>
              </a:rPr>
              <a:t>คุณภาพของเสียง  </a:t>
            </a:r>
          </a:p>
          <a:p>
            <a:pPr>
              <a:lnSpc>
                <a:spcPct val="70000"/>
              </a:lnSpc>
              <a:defRPr/>
            </a:pPr>
            <a:r>
              <a:rPr lang="th-TH" sz="2400" b="1" dirty="0" smtClean="0">
                <a:solidFill>
                  <a:schemeClr val="bg1"/>
                </a:solidFill>
                <a:effectLst>
                  <a:outerShdw blurRad="38100" dist="38100" dir="2700000" algn="tl">
                    <a:srgbClr val="000000"/>
                  </a:outerShdw>
                </a:effectLst>
                <a:latin typeface="Cordia New" pitchFamily="34" charset="-34"/>
                <a:cs typeface="Cordia New" pitchFamily="34" charset="-34"/>
              </a:rPr>
              <a:t>( ชัดเจน / ถูกต้อง )</a:t>
            </a:r>
          </a:p>
          <a:p>
            <a:pPr>
              <a:lnSpc>
                <a:spcPct val="70000"/>
              </a:lnSpc>
              <a:buFontTx/>
              <a:buChar char="-"/>
              <a:defRPr/>
            </a:pPr>
            <a:r>
              <a:rPr lang="th-TH" sz="2400" b="1" dirty="0" smtClean="0">
                <a:solidFill>
                  <a:srgbClr val="FFFF66"/>
                </a:solidFill>
                <a:effectLst>
                  <a:outerShdw blurRad="38100" dist="38100" dir="2700000" algn="tl">
                    <a:srgbClr val="000000"/>
                  </a:outerShdw>
                </a:effectLst>
                <a:latin typeface="Cordia New" pitchFamily="34" charset="-34"/>
                <a:cs typeface="Cordia New" pitchFamily="34" charset="-34"/>
              </a:rPr>
              <a:t>ระดับเสียง  </a:t>
            </a:r>
          </a:p>
          <a:p>
            <a:pPr>
              <a:lnSpc>
                <a:spcPct val="70000"/>
              </a:lnSpc>
              <a:defRPr/>
            </a:pPr>
            <a:r>
              <a:rPr lang="th-TH" sz="2400" b="1" dirty="0" smtClean="0">
                <a:solidFill>
                  <a:schemeClr val="bg1"/>
                </a:solidFill>
                <a:effectLst>
                  <a:outerShdw blurRad="38100" dist="38100" dir="2700000" algn="tl">
                    <a:srgbClr val="000000"/>
                  </a:outerShdw>
                </a:effectLst>
                <a:latin typeface="Cordia New" pitchFamily="34" charset="-34"/>
                <a:cs typeface="Cordia New" pitchFamily="34" charset="-34"/>
              </a:rPr>
              <a:t>( ฟังชัดเจน )</a:t>
            </a:r>
          </a:p>
          <a:p>
            <a:pPr>
              <a:lnSpc>
                <a:spcPct val="70000"/>
              </a:lnSpc>
              <a:buFontTx/>
              <a:buChar char="-"/>
              <a:defRPr/>
            </a:pPr>
            <a:r>
              <a:rPr lang="th-TH" sz="2400" b="1" dirty="0" smtClean="0">
                <a:solidFill>
                  <a:srgbClr val="FFFF66"/>
                </a:solidFill>
                <a:effectLst>
                  <a:outerShdw blurRad="38100" dist="38100" dir="2700000" algn="tl">
                    <a:srgbClr val="000000"/>
                  </a:outerShdw>
                </a:effectLst>
                <a:latin typeface="Cordia New" pitchFamily="34" charset="-34"/>
                <a:cs typeface="Cordia New" pitchFamily="34" charset="-34"/>
              </a:rPr>
              <a:t>จังหวะของการพูด  </a:t>
            </a:r>
          </a:p>
          <a:p>
            <a:pPr>
              <a:lnSpc>
                <a:spcPct val="70000"/>
              </a:lnSpc>
              <a:defRPr/>
            </a:pPr>
            <a:r>
              <a:rPr lang="th-TH" sz="2400" b="1" dirty="0" smtClean="0">
                <a:solidFill>
                  <a:schemeClr val="bg1"/>
                </a:solidFill>
                <a:effectLst>
                  <a:outerShdw blurRad="38100" dist="38100" dir="2700000" algn="tl">
                    <a:srgbClr val="000000"/>
                  </a:outerShdw>
                </a:effectLst>
                <a:latin typeface="Cordia New" pitchFamily="34" charset="-34"/>
                <a:cs typeface="Cordia New" pitchFamily="34" charset="-34"/>
              </a:rPr>
              <a:t>( เร็ว / ช้า / พอดี )</a:t>
            </a:r>
          </a:p>
          <a:p>
            <a:pPr>
              <a:lnSpc>
                <a:spcPct val="70000"/>
              </a:lnSpc>
              <a:buFontTx/>
              <a:buChar char="-"/>
              <a:defRPr/>
            </a:pPr>
            <a:r>
              <a:rPr lang="th-TH" sz="2400" b="1" dirty="0" smtClean="0">
                <a:solidFill>
                  <a:srgbClr val="FFFF66"/>
                </a:solidFill>
                <a:effectLst>
                  <a:outerShdw blurRad="38100" dist="38100" dir="2700000" algn="tl">
                    <a:srgbClr val="000000"/>
                  </a:outerShdw>
                </a:effectLst>
                <a:latin typeface="Cordia New" pitchFamily="34" charset="-34"/>
                <a:cs typeface="Cordia New" pitchFamily="34" charset="-34"/>
              </a:rPr>
              <a:t>ท่วงทำนองการพูด </a:t>
            </a:r>
            <a:r>
              <a:rPr lang="th-TH" sz="2300" b="1" dirty="0" smtClean="0">
                <a:solidFill>
                  <a:schemeClr val="bg1"/>
                </a:solidFill>
                <a:effectLst>
                  <a:outerShdw blurRad="38100" dist="38100" dir="2700000" algn="tl">
                    <a:srgbClr val="000000"/>
                  </a:outerShdw>
                </a:effectLst>
                <a:latin typeface="Cordia New" pitchFamily="34" charset="-34"/>
                <a:cs typeface="Cordia New" pitchFamily="34" charset="-34"/>
              </a:rPr>
              <a:t>(ราบเรียบ/เน้น/อารมณ์ )</a:t>
            </a:r>
          </a:p>
          <a:p>
            <a:pPr>
              <a:lnSpc>
                <a:spcPct val="70000"/>
              </a:lnSpc>
              <a:buFontTx/>
              <a:buChar char="-"/>
              <a:defRPr/>
            </a:pPr>
            <a:r>
              <a:rPr lang="th-TH" sz="2400" b="1" dirty="0" smtClean="0">
                <a:solidFill>
                  <a:srgbClr val="FFFF66"/>
                </a:solidFill>
                <a:effectLst>
                  <a:outerShdw blurRad="38100" dist="38100" dir="2700000" algn="tl">
                    <a:srgbClr val="000000"/>
                  </a:outerShdw>
                </a:effectLst>
                <a:latin typeface="Cordia New" pitchFamily="34" charset="-34"/>
                <a:cs typeface="Cordia New" pitchFamily="34" charset="-34"/>
              </a:rPr>
              <a:t>ลีลาการพูด  </a:t>
            </a:r>
          </a:p>
          <a:p>
            <a:pPr>
              <a:lnSpc>
                <a:spcPct val="70000"/>
              </a:lnSpc>
              <a:defRPr/>
            </a:pPr>
            <a:r>
              <a:rPr lang="th-TH" sz="2400" b="1" dirty="0" smtClean="0">
                <a:solidFill>
                  <a:schemeClr val="bg1"/>
                </a:solidFill>
                <a:effectLst>
                  <a:outerShdw blurRad="38100" dist="38100" dir="2700000" algn="tl">
                    <a:srgbClr val="000000"/>
                  </a:outerShdw>
                </a:effectLst>
                <a:latin typeface="Cordia New" pitchFamily="34" charset="-34"/>
                <a:cs typeface="Cordia New" pitchFamily="34" charset="-34"/>
              </a:rPr>
              <a:t>( ธรรมชาติ/เอกลักษณ์ )</a:t>
            </a:r>
          </a:p>
        </p:txBody>
      </p:sp>
      <p:sp>
        <p:nvSpPr>
          <p:cNvPr id="10" name="สี่เหลี่ยมผืนผ้า 9"/>
          <p:cNvSpPr/>
          <p:nvPr/>
        </p:nvSpPr>
        <p:spPr>
          <a:xfrm>
            <a:off x="6929454" y="1142984"/>
            <a:ext cx="2214546" cy="44291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80000"/>
              </a:lnSpc>
              <a:defRPr/>
            </a:pPr>
            <a:r>
              <a:rPr lang="th-TH" b="1" i="1" u="sng" dirty="0" smtClean="0">
                <a:solidFill>
                  <a:srgbClr val="FFFF66"/>
                </a:solidFill>
                <a:effectLst>
                  <a:outerShdw blurRad="38100" dist="38100" dir="2700000" algn="tl">
                    <a:srgbClr val="000000"/>
                  </a:outerShdw>
                </a:effectLst>
                <a:latin typeface="Cordia New" pitchFamily="34" charset="-34"/>
                <a:cs typeface="Cordia New" pitchFamily="34" charset="-34"/>
              </a:rPr>
              <a:t>กิริยา ท่าทาง</a:t>
            </a:r>
          </a:p>
          <a:p>
            <a:pPr>
              <a:lnSpc>
                <a:spcPct val="80000"/>
              </a:lnSpc>
              <a:defRPr/>
            </a:pPr>
            <a:endParaRPr lang="th-TH" sz="1600" b="1" i="1" u="sng" dirty="0" smtClean="0">
              <a:solidFill>
                <a:srgbClr val="FFFF66"/>
              </a:solidFill>
              <a:effectLst>
                <a:outerShdw blurRad="38100" dist="38100" dir="2700000" algn="tl">
                  <a:srgbClr val="000000"/>
                </a:outerShdw>
              </a:effectLst>
              <a:latin typeface="Cordia New" pitchFamily="34" charset="-34"/>
              <a:cs typeface="Cordia New" pitchFamily="34" charset="-34"/>
            </a:endParaRPr>
          </a:p>
          <a:p>
            <a:pPr>
              <a:lnSpc>
                <a:spcPct val="80000"/>
              </a:lnSpc>
              <a:buFontTx/>
              <a:buChar char="-"/>
              <a:defRPr/>
            </a:pPr>
            <a:r>
              <a:rPr lang="th-TH" sz="2400" b="1" dirty="0" smtClean="0">
                <a:solidFill>
                  <a:srgbClr val="FFFF66"/>
                </a:solidFill>
                <a:effectLst>
                  <a:outerShdw blurRad="38100" dist="38100" dir="2700000" algn="tl">
                    <a:srgbClr val="000000"/>
                  </a:outerShdw>
                </a:effectLst>
                <a:latin typeface="Cordia New" pitchFamily="34" charset="-34"/>
                <a:cs typeface="Cordia New" pitchFamily="34" charset="-34"/>
              </a:rPr>
              <a:t>การใช้กิริยาท่าทาง</a:t>
            </a:r>
          </a:p>
          <a:p>
            <a:pPr>
              <a:lnSpc>
                <a:spcPct val="80000"/>
              </a:lnSpc>
              <a:buFontTx/>
              <a:buChar char="-"/>
              <a:defRPr/>
            </a:pPr>
            <a:r>
              <a:rPr lang="th-TH" sz="2400" b="1" dirty="0" smtClean="0">
                <a:solidFill>
                  <a:srgbClr val="FFFF66"/>
                </a:solidFill>
                <a:effectLst>
                  <a:outerShdw blurRad="38100" dist="38100" dir="2700000" algn="tl">
                    <a:srgbClr val="000000"/>
                  </a:outerShdw>
                </a:effectLst>
                <a:latin typeface="Cordia New" pitchFamily="34" charset="-34"/>
                <a:cs typeface="Cordia New" pitchFamily="34" charset="-34"/>
              </a:rPr>
              <a:t>การแสดงสีหน้า </a:t>
            </a:r>
          </a:p>
          <a:p>
            <a:pPr>
              <a:lnSpc>
                <a:spcPct val="80000"/>
              </a:lnSpc>
              <a:buFontTx/>
              <a:buChar char="-"/>
              <a:defRPr/>
            </a:pPr>
            <a:r>
              <a:rPr lang="th-TH" sz="2400" b="1" dirty="0" smtClean="0">
                <a:solidFill>
                  <a:srgbClr val="FFFF66"/>
                </a:solidFill>
                <a:effectLst>
                  <a:outerShdw blurRad="38100" dist="38100" dir="2700000" algn="tl">
                    <a:srgbClr val="000000"/>
                  </a:outerShdw>
                </a:effectLst>
                <a:latin typeface="Cordia New" pitchFamily="34" charset="-34"/>
                <a:cs typeface="Cordia New" pitchFamily="34" charset="-34"/>
              </a:rPr>
              <a:t>การใช้สายตา</a:t>
            </a:r>
          </a:p>
          <a:p>
            <a:pPr>
              <a:lnSpc>
                <a:spcPct val="80000"/>
              </a:lnSpc>
              <a:buFontTx/>
              <a:buChar char="-"/>
              <a:defRPr/>
            </a:pPr>
            <a:r>
              <a:rPr lang="th-TH" sz="2400" b="1" dirty="0" smtClean="0">
                <a:solidFill>
                  <a:srgbClr val="FFFF66"/>
                </a:solidFill>
                <a:effectLst>
                  <a:outerShdw blurRad="38100" dist="38100" dir="2700000" algn="tl">
                    <a:srgbClr val="000000"/>
                  </a:outerShdw>
                </a:effectLst>
                <a:latin typeface="Cordia New" pitchFamily="34" charset="-34"/>
                <a:cs typeface="Cordia New" pitchFamily="34" charset="-34"/>
              </a:rPr>
              <a:t>การใช้ท่าทาง</a:t>
            </a:r>
          </a:p>
          <a:p>
            <a:pPr>
              <a:lnSpc>
                <a:spcPct val="80000"/>
              </a:lnSpc>
              <a:defRPr/>
            </a:pPr>
            <a:r>
              <a:rPr lang="th-TH" sz="3200" b="1" dirty="0" smtClean="0">
                <a:solidFill>
                  <a:srgbClr val="FFFF66"/>
                </a:solidFill>
                <a:effectLst>
                  <a:outerShdw blurRad="38100" dist="38100" dir="2700000" algn="tl">
                    <a:srgbClr val="000000"/>
                  </a:outerShdw>
                </a:effectLst>
                <a:latin typeface="Cordia New" pitchFamily="34" charset="-34"/>
                <a:cs typeface="Cordia New" pitchFamily="34" charset="-34"/>
              </a:rPr>
              <a:t>** </a:t>
            </a:r>
            <a:r>
              <a:rPr lang="th-TH" sz="3200" b="1" dirty="0" smtClean="0">
                <a:solidFill>
                  <a:schemeClr val="bg1"/>
                </a:solidFill>
                <a:effectLst>
                  <a:outerShdw blurRad="38100" dist="38100" dir="2700000" algn="tl">
                    <a:srgbClr val="000000"/>
                  </a:outerShdw>
                </a:effectLst>
                <a:latin typeface="Cordia New" pitchFamily="34" charset="-34"/>
                <a:cs typeface="Cordia New" pitchFamily="34" charset="-34"/>
              </a:rPr>
              <a:t>ความพอเหมาะ พอควร สอดคล้อง กลมกลืน </a:t>
            </a:r>
          </a:p>
          <a:p>
            <a:pPr>
              <a:lnSpc>
                <a:spcPct val="80000"/>
              </a:lnSpc>
              <a:defRPr/>
            </a:pPr>
            <a:r>
              <a:rPr lang="th-TH" sz="3200" b="1" dirty="0" smtClean="0">
                <a:solidFill>
                  <a:schemeClr val="bg1"/>
                </a:solidFill>
                <a:effectLst>
                  <a:outerShdw blurRad="38100" dist="38100" dir="2700000" algn="tl">
                    <a:srgbClr val="000000"/>
                  </a:outerShdw>
                </a:effectLst>
                <a:latin typeface="Cordia New" pitchFamily="34" charset="-34"/>
                <a:cs typeface="Cordia New" pitchFamily="34" charset="-34"/>
              </a:rPr>
              <a:t>จริงจัง จริงใจ </a:t>
            </a:r>
          </a:p>
        </p:txBody>
      </p:sp>
    </p:spTree>
  </p:cSld>
  <p:clrMapOvr>
    <a:masterClrMapping/>
  </p:clrMapOvr>
  <p:transition>
    <p:checker/>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ตัวยึดวันที่ 3"/>
          <p:cNvSpPr>
            <a:spLocks noGrp="1"/>
          </p:cNvSpPr>
          <p:nvPr>
            <p:ph type="dt" sz="quarter" idx="10"/>
          </p:nvPr>
        </p:nvSpPr>
        <p:spPr>
          <a:noFill/>
        </p:spPr>
        <p:txBody>
          <a:bodyPr/>
          <a:lstStyle/>
          <a:p>
            <a:fld id="{FEF9FF72-7949-4AB5-95AB-6EC859882887}" type="datetime1">
              <a:rPr lang="en-US"/>
              <a:pPr/>
              <a:t>3/13/2022</a:t>
            </a:fld>
            <a:endParaRPr lang="th-TH"/>
          </a:p>
        </p:txBody>
      </p:sp>
      <p:sp>
        <p:nvSpPr>
          <p:cNvPr id="5" name="ตัวยึดหมายเลขภาพนิ่ง 5"/>
          <p:cNvSpPr>
            <a:spLocks noGrp="1"/>
          </p:cNvSpPr>
          <p:nvPr>
            <p:ph type="sldNum" sz="quarter" idx="12"/>
          </p:nvPr>
        </p:nvSpPr>
        <p:spPr/>
        <p:txBody>
          <a:bodyPr/>
          <a:lstStyle/>
          <a:p>
            <a:pPr lvl="1">
              <a:defRPr/>
            </a:pPr>
            <a:fld id="{384F6070-4BCC-4BE4-BB2F-4A16D63D55DA}" type="slidenum">
              <a:rPr lang="en-US"/>
              <a:pPr lvl="1">
                <a:defRPr/>
              </a:pPr>
              <a:t>41</a:t>
            </a:fld>
            <a:endParaRPr lang="th-TH">
              <a:latin typeface="Times New Roman" pitchFamily="18" charset="0"/>
            </a:endParaRPr>
          </a:p>
        </p:txBody>
      </p:sp>
      <p:sp>
        <p:nvSpPr>
          <p:cNvPr id="58370" name="Rectangle 2"/>
          <p:cNvSpPr>
            <a:spLocks noGrp="1" noChangeArrowheads="1"/>
          </p:cNvSpPr>
          <p:nvPr>
            <p:ph type="title"/>
          </p:nvPr>
        </p:nvSpPr>
        <p:spPr>
          <a:xfrm>
            <a:off x="682625" y="260350"/>
            <a:ext cx="8080375" cy="1143000"/>
          </a:xfrm>
        </p:spPr>
        <p:txBody>
          <a:bodyPr/>
          <a:lstStyle/>
          <a:p>
            <a:pPr eaLnBrk="1" hangingPunct="1">
              <a:defRPr/>
            </a:pPr>
            <a:r>
              <a:rPr lang="th-TH" sz="9600" b="1" dirty="0" smtClean="0">
                <a:solidFill>
                  <a:srgbClr val="FFFF66"/>
                </a:solidFill>
                <a:latin typeface="Cordia New" pitchFamily="34" charset="-34"/>
                <a:cs typeface="Cordia New" pitchFamily="34" charset="-34"/>
              </a:rPr>
              <a:t>เทคนิคการพูด</a:t>
            </a:r>
          </a:p>
        </p:txBody>
      </p:sp>
      <p:sp>
        <p:nvSpPr>
          <p:cNvPr id="58371" name="Rectangle 3"/>
          <p:cNvSpPr>
            <a:spLocks noGrp="1" noChangeArrowheads="1"/>
          </p:cNvSpPr>
          <p:nvPr>
            <p:ph type="body" idx="1"/>
          </p:nvPr>
        </p:nvSpPr>
        <p:spPr>
          <a:xfrm>
            <a:off x="682625" y="1700213"/>
            <a:ext cx="7772400" cy="4114800"/>
          </a:xfrm>
        </p:spPr>
        <p:txBody>
          <a:bodyPr>
            <a:normAutofit lnSpcReduction="10000"/>
          </a:bodyPr>
          <a:lstStyle/>
          <a:p>
            <a:pPr eaLnBrk="1" hangingPunct="1">
              <a:lnSpc>
                <a:spcPct val="80000"/>
              </a:lnSpc>
              <a:defRPr/>
            </a:pPr>
            <a:r>
              <a:rPr lang="th-TH" sz="7200" b="1" i="1" dirty="0" smtClean="0">
                <a:solidFill>
                  <a:srgbClr val="FFFF66"/>
                </a:solidFill>
                <a:effectLst>
                  <a:outerShdw blurRad="38100" dist="38100" dir="2700000" algn="tl">
                    <a:srgbClr val="000000"/>
                  </a:outerShdw>
                </a:effectLst>
                <a:latin typeface="Cordia New" pitchFamily="34" charset="-34"/>
                <a:cs typeface="Cordia New" pitchFamily="34" charset="-34"/>
              </a:rPr>
              <a:t> มาดต้องตา</a:t>
            </a:r>
          </a:p>
          <a:p>
            <a:pPr eaLnBrk="1" hangingPunct="1">
              <a:lnSpc>
                <a:spcPct val="80000"/>
              </a:lnSpc>
              <a:defRPr/>
            </a:pPr>
            <a:r>
              <a:rPr lang="th-TH" sz="7200" b="1" i="1" dirty="0" smtClean="0">
                <a:solidFill>
                  <a:srgbClr val="FFFF66"/>
                </a:solidFill>
                <a:effectLst>
                  <a:outerShdw blurRad="38100" dist="38100" dir="2700000" algn="tl">
                    <a:srgbClr val="000000"/>
                  </a:outerShdw>
                </a:effectLst>
                <a:latin typeface="Cordia New" pitchFamily="34" charset="-34"/>
                <a:cs typeface="Cordia New" pitchFamily="34" charset="-34"/>
              </a:rPr>
              <a:t> วาจาต้องใจ</a:t>
            </a:r>
          </a:p>
          <a:p>
            <a:pPr eaLnBrk="1" hangingPunct="1">
              <a:lnSpc>
                <a:spcPct val="80000"/>
              </a:lnSpc>
              <a:defRPr/>
            </a:pPr>
            <a:r>
              <a:rPr lang="th-TH" sz="7200" b="1" i="1" dirty="0" smtClean="0">
                <a:solidFill>
                  <a:srgbClr val="FFFF66"/>
                </a:solidFill>
                <a:effectLst>
                  <a:outerShdw blurRad="38100" dist="38100" dir="2700000" algn="tl">
                    <a:srgbClr val="000000"/>
                  </a:outerShdw>
                </a:effectLst>
                <a:latin typeface="Cordia New" pitchFamily="34" charset="-34"/>
                <a:cs typeface="Cordia New" pitchFamily="34" charset="-34"/>
              </a:rPr>
              <a:t> ภายในต้องเยี่ยม</a:t>
            </a:r>
          </a:p>
          <a:p>
            <a:pPr eaLnBrk="1" hangingPunct="1">
              <a:lnSpc>
                <a:spcPct val="80000"/>
              </a:lnSpc>
              <a:defRPr/>
            </a:pPr>
            <a:r>
              <a:rPr lang="th-TH" sz="7200" b="1" i="1" dirty="0" smtClean="0">
                <a:solidFill>
                  <a:srgbClr val="FFFF66"/>
                </a:solidFill>
                <a:effectLst>
                  <a:outerShdw blurRad="38100" dist="38100" dir="2700000" algn="tl">
                    <a:srgbClr val="000000"/>
                  </a:outerShdw>
                </a:effectLst>
                <a:latin typeface="Cordia New" pitchFamily="34" charset="-34"/>
                <a:cs typeface="Cordia New" pitchFamily="34" charset="-34"/>
              </a:rPr>
              <a:t> เปี่ยมใจก่อนจาก</a:t>
            </a:r>
          </a:p>
          <a:p>
            <a:pPr eaLnBrk="1" hangingPunct="1">
              <a:lnSpc>
                <a:spcPct val="80000"/>
              </a:lnSpc>
              <a:buFont typeface="Wingdings" pitchFamily="2" charset="2"/>
              <a:buNone/>
              <a:defRPr/>
            </a:pPr>
            <a:endParaRPr lang="th-TH" sz="7200" b="1" i="1" dirty="0" smtClean="0">
              <a:solidFill>
                <a:srgbClr val="FFFF66"/>
              </a:solidFill>
              <a:effectLst>
                <a:outerShdw blurRad="38100" dist="38100" dir="2700000" algn="tl">
                  <a:srgbClr val="000000"/>
                </a:outerShdw>
              </a:effectLst>
              <a:latin typeface="Cordia New" pitchFamily="34" charset="-34"/>
              <a:cs typeface="Cordia New" pitchFamily="34" charset="-34"/>
            </a:endParaRPr>
          </a:p>
        </p:txBody>
      </p:sp>
    </p:spTree>
  </p:cSld>
  <p:clrMapOvr>
    <a:masterClrMapping/>
  </p:clrMapOvr>
  <p:transition>
    <p:checker/>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ตัวยึดวันที่ 3"/>
          <p:cNvSpPr>
            <a:spLocks noGrp="1"/>
          </p:cNvSpPr>
          <p:nvPr>
            <p:ph type="dt" sz="quarter" idx="10"/>
          </p:nvPr>
        </p:nvSpPr>
        <p:spPr>
          <a:noFill/>
        </p:spPr>
        <p:txBody>
          <a:bodyPr/>
          <a:lstStyle/>
          <a:p>
            <a:fld id="{6E649C34-2434-4B3A-BD5D-78439DDE0AC4}" type="datetime1">
              <a:rPr lang="en-US"/>
              <a:pPr/>
              <a:t>3/13/2022</a:t>
            </a:fld>
            <a:endParaRPr lang="th-TH"/>
          </a:p>
        </p:txBody>
      </p:sp>
      <p:sp>
        <p:nvSpPr>
          <p:cNvPr id="5" name="ตัวยึดหมายเลขภาพนิ่ง 5"/>
          <p:cNvSpPr>
            <a:spLocks noGrp="1"/>
          </p:cNvSpPr>
          <p:nvPr>
            <p:ph type="sldNum" sz="quarter" idx="12"/>
          </p:nvPr>
        </p:nvSpPr>
        <p:spPr/>
        <p:txBody>
          <a:bodyPr/>
          <a:lstStyle/>
          <a:p>
            <a:pPr lvl="1">
              <a:defRPr/>
            </a:pPr>
            <a:fld id="{8FC2D426-FB7E-4CB1-9B8A-47DFBD8BDA8A}" type="slidenum">
              <a:rPr lang="en-US"/>
              <a:pPr lvl="1">
                <a:defRPr/>
              </a:pPr>
              <a:t>42</a:t>
            </a:fld>
            <a:endParaRPr lang="th-TH">
              <a:latin typeface="Times New Roman" pitchFamily="18" charset="0"/>
            </a:endParaRPr>
          </a:p>
        </p:txBody>
      </p:sp>
      <p:sp>
        <p:nvSpPr>
          <p:cNvPr id="212994" name="Rectangle 2"/>
          <p:cNvSpPr>
            <a:spLocks noGrp="1" noChangeArrowheads="1"/>
          </p:cNvSpPr>
          <p:nvPr>
            <p:ph type="title"/>
          </p:nvPr>
        </p:nvSpPr>
        <p:spPr>
          <a:xfrm>
            <a:off x="0" y="207963"/>
            <a:ext cx="9080500" cy="1143000"/>
          </a:xfrm>
        </p:spPr>
        <p:txBody>
          <a:bodyPr>
            <a:normAutofit/>
          </a:bodyPr>
          <a:lstStyle/>
          <a:p>
            <a:pPr eaLnBrk="1" hangingPunct="1">
              <a:defRPr/>
            </a:pPr>
            <a:r>
              <a:rPr lang="th-TH" sz="5400" b="1" dirty="0" smtClean="0">
                <a:solidFill>
                  <a:schemeClr val="accent2"/>
                </a:solidFill>
                <a:cs typeface="Cordia New" pitchFamily="34" charset="-34"/>
              </a:rPr>
              <a:t>การสร้างความเชื่อมั่นในการเป็นวิทยากร</a:t>
            </a:r>
          </a:p>
        </p:txBody>
      </p:sp>
      <p:sp>
        <p:nvSpPr>
          <p:cNvPr id="56325" name="Rectangle 3"/>
          <p:cNvSpPr>
            <a:spLocks noGrp="1" noChangeArrowheads="1"/>
          </p:cNvSpPr>
          <p:nvPr>
            <p:ph type="body" idx="1"/>
          </p:nvPr>
        </p:nvSpPr>
        <p:spPr>
          <a:xfrm>
            <a:off x="0" y="1133475"/>
            <a:ext cx="9144000" cy="5724525"/>
          </a:xfrm>
        </p:spPr>
        <p:txBody>
          <a:bodyPr>
            <a:normAutofit lnSpcReduction="10000"/>
          </a:bodyPr>
          <a:lstStyle/>
          <a:p>
            <a:pPr lvl="1" eaLnBrk="1" hangingPunct="1">
              <a:lnSpc>
                <a:spcPct val="90000"/>
              </a:lnSpc>
              <a:buClr>
                <a:srgbClr val="FFCC00"/>
              </a:buClr>
              <a:buFontTx/>
              <a:buChar char="•"/>
            </a:pPr>
            <a:r>
              <a:rPr lang="th-TH" sz="4000" b="1" dirty="0" smtClean="0">
                <a:solidFill>
                  <a:schemeClr val="bg1"/>
                </a:solidFill>
                <a:latin typeface="Cordia New" pitchFamily="34" charset="-34"/>
                <a:cs typeface="Cordia New" pitchFamily="34" charset="-34"/>
              </a:rPr>
              <a:t>มีการเตรียมที่ดี</a:t>
            </a:r>
          </a:p>
          <a:p>
            <a:pPr lvl="1" eaLnBrk="1" hangingPunct="1">
              <a:lnSpc>
                <a:spcPct val="90000"/>
              </a:lnSpc>
            </a:pPr>
            <a:r>
              <a:rPr lang="th-TH" sz="3600" b="1" dirty="0" smtClean="0">
                <a:solidFill>
                  <a:schemeClr val="bg1"/>
                </a:solidFill>
                <a:latin typeface="Cordia New" pitchFamily="34" charset="-34"/>
                <a:cs typeface="Cordia New" pitchFamily="34" charset="-34"/>
              </a:rPr>
              <a:t> หาข้อมูลของงานที่จัดขึ้น</a:t>
            </a:r>
          </a:p>
          <a:p>
            <a:pPr lvl="1" eaLnBrk="1" hangingPunct="1">
              <a:lnSpc>
                <a:spcPct val="90000"/>
              </a:lnSpc>
            </a:pPr>
            <a:r>
              <a:rPr lang="th-TH" sz="3600" b="1" dirty="0" smtClean="0">
                <a:solidFill>
                  <a:schemeClr val="bg1"/>
                </a:solidFill>
                <a:latin typeface="Cordia New" pitchFamily="34" charset="-34"/>
                <a:cs typeface="Cordia New" pitchFamily="34" charset="-34"/>
              </a:rPr>
              <a:t> ดูกำหนดการของงานทั้งหมด</a:t>
            </a:r>
          </a:p>
          <a:p>
            <a:pPr lvl="1" eaLnBrk="1" hangingPunct="1">
              <a:lnSpc>
                <a:spcPct val="90000"/>
              </a:lnSpc>
            </a:pPr>
            <a:r>
              <a:rPr lang="th-TH" sz="3600" b="1" dirty="0" smtClean="0">
                <a:solidFill>
                  <a:schemeClr val="bg1"/>
                </a:solidFill>
                <a:latin typeface="Cordia New" pitchFamily="34" charset="-34"/>
                <a:cs typeface="Cordia New" pitchFamily="34" charset="-34"/>
              </a:rPr>
              <a:t> เตรียมคำพูดล่วงหน้า</a:t>
            </a:r>
          </a:p>
          <a:p>
            <a:pPr lvl="1" eaLnBrk="1" hangingPunct="1">
              <a:lnSpc>
                <a:spcPct val="90000"/>
              </a:lnSpc>
            </a:pPr>
            <a:r>
              <a:rPr lang="th-TH" sz="3600" b="1" dirty="0" smtClean="0">
                <a:solidFill>
                  <a:schemeClr val="bg1"/>
                </a:solidFill>
                <a:latin typeface="Cordia New" pitchFamily="34" charset="-34"/>
                <a:cs typeface="Cordia New" pitchFamily="34" charset="-34"/>
              </a:rPr>
              <a:t> ซักซ้อมล่วงหน้า</a:t>
            </a:r>
          </a:p>
          <a:p>
            <a:pPr lvl="1" eaLnBrk="1" hangingPunct="1">
              <a:lnSpc>
                <a:spcPct val="90000"/>
              </a:lnSpc>
              <a:buClr>
                <a:srgbClr val="FFCC00"/>
              </a:buClr>
              <a:buFontTx/>
              <a:buChar char="•"/>
            </a:pPr>
            <a:r>
              <a:rPr lang="th-TH" sz="4000" b="1" dirty="0" smtClean="0">
                <a:solidFill>
                  <a:schemeClr val="bg1"/>
                </a:solidFill>
                <a:latin typeface="Cordia New" pitchFamily="34" charset="-34"/>
                <a:cs typeface="Cordia New" pitchFamily="34" charset="-34"/>
              </a:rPr>
              <a:t>ตระหนักว่าเราจะทำหน้าที่ให้ดีที่สุด</a:t>
            </a:r>
          </a:p>
          <a:p>
            <a:pPr lvl="1" eaLnBrk="1" hangingPunct="1">
              <a:lnSpc>
                <a:spcPct val="90000"/>
              </a:lnSpc>
              <a:buClr>
                <a:srgbClr val="FFCC00"/>
              </a:buClr>
              <a:buFontTx/>
              <a:buChar char="•"/>
            </a:pPr>
            <a:r>
              <a:rPr lang="th-TH" sz="4000" b="1" dirty="0" smtClean="0">
                <a:solidFill>
                  <a:schemeClr val="bg1"/>
                </a:solidFill>
                <a:latin typeface="Cordia New" pitchFamily="34" charset="-34"/>
                <a:cs typeface="Cordia New" pitchFamily="34" charset="-34"/>
              </a:rPr>
              <a:t>ทำความคุ้นเคยกับเวที</a:t>
            </a:r>
          </a:p>
          <a:p>
            <a:pPr lvl="1" eaLnBrk="1" hangingPunct="1">
              <a:lnSpc>
                <a:spcPct val="90000"/>
              </a:lnSpc>
              <a:buClr>
                <a:srgbClr val="FFCC00"/>
              </a:buClr>
              <a:buFontTx/>
              <a:buChar char="•"/>
            </a:pPr>
            <a:r>
              <a:rPr lang="th-TH" sz="4000" b="1" dirty="0" smtClean="0">
                <a:solidFill>
                  <a:schemeClr val="bg1"/>
                </a:solidFill>
                <a:latin typeface="Cordia New" pitchFamily="34" charset="-34"/>
                <a:cs typeface="Cordia New" pitchFamily="34" charset="-34"/>
              </a:rPr>
              <a:t>สูดลมหายใจลึกๆและดื่มน้ำเล็กน้อย</a:t>
            </a:r>
          </a:p>
          <a:p>
            <a:pPr lvl="1" eaLnBrk="1" hangingPunct="1">
              <a:lnSpc>
                <a:spcPct val="90000"/>
              </a:lnSpc>
              <a:buClr>
                <a:srgbClr val="FFCC00"/>
              </a:buClr>
              <a:buFontTx/>
              <a:buChar char="•"/>
            </a:pPr>
            <a:r>
              <a:rPr lang="th-TH" sz="4000" b="1" dirty="0" smtClean="0">
                <a:solidFill>
                  <a:schemeClr val="bg1"/>
                </a:solidFill>
                <a:latin typeface="Cordia New" pitchFamily="34" charset="-34"/>
                <a:cs typeface="Cordia New" pitchFamily="34" charset="-34"/>
              </a:rPr>
              <a:t>มีการเตรียมตัวด้านบุคลิกภาพที่ดี</a:t>
            </a: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ตัวยึดวันที่ 3"/>
          <p:cNvSpPr>
            <a:spLocks noGrp="1"/>
          </p:cNvSpPr>
          <p:nvPr>
            <p:ph type="dt" sz="quarter" idx="10"/>
          </p:nvPr>
        </p:nvSpPr>
        <p:spPr>
          <a:noFill/>
        </p:spPr>
        <p:txBody>
          <a:bodyPr/>
          <a:lstStyle/>
          <a:p>
            <a:fld id="{CBCF4D92-F737-4C5A-99F6-002F046C97D6}" type="datetime1">
              <a:rPr lang="en-US"/>
              <a:pPr/>
              <a:t>3/13/2022</a:t>
            </a:fld>
            <a:endParaRPr lang="th-TH"/>
          </a:p>
        </p:txBody>
      </p:sp>
      <p:sp>
        <p:nvSpPr>
          <p:cNvPr id="5" name="ตัวยึดหมายเลขภาพนิ่ง 5"/>
          <p:cNvSpPr>
            <a:spLocks noGrp="1"/>
          </p:cNvSpPr>
          <p:nvPr>
            <p:ph type="sldNum" sz="quarter" idx="12"/>
          </p:nvPr>
        </p:nvSpPr>
        <p:spPr/>
        <p:txBody>
          <a:bodyPr/>
          <a:lstStyle/>
          <a:p>
            <a:pPr lvl="1">
              <a:defRPr/>
            </a:pPr>
            <a:fld id="{6D9258D2-BA14-45CC-9F08-BDB7B7419D94}" type="slidenum">
              <a:rPr lang="en-US"/>
              <a:pPr lvl="1">
                <a:defRPr/>
              </a:pPr>
              <a:t>43</a:t>
            </a:fld>
            <a:endParaRPr lang="th-TH">
              <a:latin typeface="Times New Roman" pitchFamily="18" charset="0"/>
            </a:endParaRPr>
          </a:p>
        </p:txBody>
      </p:sp>
      <p:sp>
        <p:nvSpPr>
          <p:cNvPr id="214018" name="Rectangle 2"/>
          <p:cNvSpPr>
            <a:spLocks noGrp="1" noChangeArrowheads="1"/>
          </p:cNvSpPr>
          <p:nvPr>
            <p:ph type="title"/>
          </p:nvPr>
        </p:nvSpPr>
        <p:spPr>
          <a:xfrm>
            <a:off x="642910" y="0"/>
            <a:ext cx="8080375" cy="1143000"/>
          </a:xfrm>
        </p:spPr>
        <p:txBody>
          <a:bodyPr/>
          <a:lstStyle/>
          <a:p>
            <a:pPr eaLnBrk="1" hangingPunct="1">
              <a:defRPr/>
            </a:pPr>
            <a:r>
              <a:rPr lang="th-TH" sz="8000" b="1" dirty="0" smtClean="0">
                <a:solidFill>
                  <a:schemeClr val="accent2"/>
                </a:solidFill>
                <a:cs typeface="Cordia New" pitchFamily="34" charset="-34"/>
              </a:rPr>
              <a:t>บุคลิกภาพของวิทยากร</a:t>
            </a:r>
          </a:p>
        </p:txBody>
      </p:sp>
      <p:sp>
        <p:nvSpPr>
          <p:cNvPr id="57349" name="Rectangle 3"/>
          <p:cNvSpPr>
            <a:spLocks noGrp="1" noChangeArrowheads="1"/>
          </p:cNvSpPr>
          <p:nvPr>
            <p:ph type="body" idx="1"/>
          </p:nvPr>
        </p:nvSpPr>
        <p:spPr>
          <a:xfrm>
            <a:off x="0" y="1000108"/>
            <a:ext cx="9144000" cy="5040312"/>
          </a:xfrm>
        </p:spPr>
        <p:txBody>
          <a:bodyPr>
            <a:noAutofit/>
          </a:bodyPr>
          <a:lstStyle/>
          <a:p>
            <a:pPr eaLnBrk="1" hangingPunct="1"/>
            <a:r>
              <a:rPr lang="th-TH" sz="4000" b="1" dirty="0" smtClean="0">
                <a:solidFill>
                  <a:schemeClr val="bg1"/>
                </a:solidFill>
                <a:latin typeface="Cordia New" pitchFamily="34" charset="-34"/>
                <a:cs typeface="Cordia New" pitchFamily="34" charset="-34"/>
              </a:rPr>
              <a:t>  รูปกายดี		</a:t>
            </a:r>
          </a:p>
          <a:p>
            <a:pPr lvl="1" eaLnBrk="1" hangingPunct="1"/>
            <a:r>
              <a:rPr lang="th-TH" sz="4000" b="1" dirty="0" smtClean="0">
                <a:solidFill>
                  <a:schemeClr val="bg1"/>
                </a:solidFill>
                <a:latin typeface="Cordia New" pitchFamily="34" charset="-34"/>
                <a:cs typeface="Cordia New" pitchFamily="34" charset="-34"/>
              </a:rPr>
              <a:t>ทรงผม การยืน การเดินที่มีความมั่นคง</a:t>
            </a:r>
          </a:p>
          <a:p>
            <a:pPr eaLnBrk="1" hangingPunct="1"/>
            <a:r>
              <a:rPr lang="th-TH" sz="4000" b="1" dirty="0" smtClean="0">
                <a:solidFill>
                  <a:schemeClr val="bg1"/>
                </a:solidFill>
                <a:latin typeface="Cordia New" pitchFamily="34" charset="-34"/>
                <a:cs typeface="Cordia New" pitchFamily="34" charset="-34"/>
              </a:rPr>
              <a:t>  การแต่งกายดี	</a:t>
            </a:r>
          </a:p>
          <a:p>
            <a:pPr lvl="1" eaLnBrk="1" hangingPunct="1"/>
            <a:r>
              <a:rPr lang="th-TH" sz="4000" b="1" dirty="0" smtClean="0">
                <a:solidFill>
                  <a:schemeClr val="bg1"/>
                </a:solidFill>
                <a:latin typeface="Cordia New" pitchFamily="34" charset="-34"/>
                <a:cs typeface="Cordia New" pitchFamily="34" charset="-34"/>
              </a:rPr>
              <a:t>เสื้อผ้าสะอาด มีความเหมะสมกับงาน</a:t>
            </a:r>
          </a:p>
          <a:p>
            <a:pPr eaLnBrk="1" hangingPunct="1"/>
            <a:r>
              <a:rPr lang="th-TH" sz="4000" b="1" dirty="0" smtClean="0">
                <a:solidFill>
                  <a:schemeClr val="bg1"/>
                </a:solidFill>
                <a:latin typeface="Cordia New" pitchFamily="34" charset="-34"/>
                <a:cs typeface="Cordia New" pitchFamily="34" charset="-34"/>
              </a:rPr>
              <a:t>  กิริยาท่าทางดี	</a:t>
            </a:r>
          </a:p>
          <a:p>
            <a:pPr lvl="1" eaLnBrk="1" hangingPunct="1"/>
            <a:r>
              <a:rPr lang="th-TH" sz="4000" b="1" dirty="0" smtClean="0">
                <a:solidFill>
                  <a:schemeClr val="bg1"/>
                </a:solidFill>
                <a:latin typeface="Cordia New" pitchFamily="34" charset="-34"/>
                <a:cs typeface="Cordia New" pitchFamily="34" charset="-34"/>
              </a:rPr>
              <a:t>การใช้สายตา มือ กระตือรือร้น</a:t>
            </a:r>
          </a:p>
          <a:p>
            <a:pPr eaLnBrk="1" hangingPunct="1"/>
            <a:r>
              <a:rPr lang="th-TH" sz="4000" b="1" dirty="0" smtClean="0">
                <a:solidFill>
                  <a:schemeClr val="bg1"/>
                </a:solidFill>
                <a:latin typeface="Cordia New" pitchFamily="34" charset="-34"/>
                <a:cs typeface="Cordia New" pitchFamily="34" charset="-34"/>
              </a:rPr>
              <a:t>  จิตใจดี		</a:t>
            </a:r>
          </a:p>
          <a:p>
            <a:pPr lvl="1" eaLnBrk="1" hangingPunct="1"/>
            <a:r>
              <a:rPr lang="th-TH" sz="4000" b="1" dirty="0" smtClean="0">
                <a:solidFill>
                  <a:schemeClr val="bg1"/>
                </a:solidFill>
                <a:latin typeface="Cordia New" pitchFamily="34" charset="-34"/>
                <a:cs typeface="Cordia New" pitchFamily="34" charset="-34"/>
              </a:rPr>
              <a:t>สุขุม เยือกเย็น เป็นมิตร ร่าเริง</a:t>
            </a: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ตัวยึดวันที่ 3"/>
          <p:cNvSpPr>
            <a:spLocks noGrp="1"/>
          </p:cNvSpPr>
          <p:nvPr>
            <p:ph type="dt" sz="quarter" idx="10"/>
          </p:nvPr>
        </p:nvSpPr>
        <p:spPr>
          <a:noFill/>
        </p:spPr>
        <p:txBody>
          <a:bodyPr/>
          <a:lstStyle/>
          <a:p>
            <a:fld id="{9E521319-0A42-40CB-B3C1-58BD688808EC}" type="datetime1">
              <a:rPr lang="en-US"/>
              <a:pPr/>
              <a:t>3/13/2022</a:t>
            </a:fld>
            <a:endParaRPr lang="th-TH"/>
          </a:p>
        </p:txBody>
      </p:sp>
      <p:sp>
        <p:nvSpPr>
          <p:cNvPr id="5" name="ตัวยึดหมายเลขภาพนิ่ง 5"/>
          <p:cNvSpPr>
            <a:spLocks noGrp="1"/>
          </p:cNvSpPr>
          <p:nvPr>
            <p:ph type="sldNum" sz="quarter" idx="12"/>
          </p:nvPr>
        </p:nvSpPr>
        <p:spPr/>
        <p:txBody>
          <a:bodyPr/>
          <a:lstStyle/>
          <a:p>
            <a:pPr lvl="1">
              <a:defRPr/>
            </a:pPr>
            <a:fld id="{0DDF3AC5-4085-4B79-9D17-062FA205B5A3}" type="slidenum">
              <a:rPr lang="en-US"/>
              <a:pPr lvl="1">
                <a:defRPr/>
              </a:pPr>
              <a:t>44</a:t>
            </a:fld>
            <a:endParaRPr lang="th-TH">
              <a:latin typeface="Times New Roman" pitchFamily="18" charset="0"/>
            </a:endParaRPr>
          </a:p>
        </p:txBody>
      </p:sp>
      <p:sp>
        <p:nvSpPr>
          <p:cNvPr id="216066" name="Rectangle 2"/>
          <p:cNvSpPr>
            <a:spLocks noGrp="1" noChangeArrowheads="1"/>
          </p:cNvSpPr>
          <p:nvPr>
            <p:ph type="title"/>
          </p:nvPr>
        </p:nvSpPr>
        <p:spPr>
          <a:xfrm>
            <a:off x="682625" y="342900"/>
            <a:ext cx="8080375" cy="1143000"/>
          </a:xfrm>
        </p:spPr>
        <p:txBody>
          <a:bodyPr/>
          <a:lstStyle/>
          <a:p>
            <a:pPr eaLnBrk="1" hangingPunct="1">
              <a:defRPr/>
            </a:pPr>
            <a:r>
              <a:rPr lang="th-TH" sz="8000" b="1" dirty="0" smtClean="0">
                <a:solidFill>
                  <a:schemeClr val="accent2"/>
                </a:solidFill>
                <a:cs typeface="Cordia New" pitchFamily="34" charset="-34"/>
              </a:rPr>
              <a:t>ข้อบกพร่องของวิทยากร</a:t>
            </a:r>
          </a:p>
        </p:txBody>
      </p:sp>
      <p:sp>
        <p:nvSpPr>
          <p:cNvPr id="58373" name="Rectangle 3"/>
          <p:cNvSpPr>
            <a:spLocks noGrp="1" noChangeArrowheads="1"/>
          </p:cNvSpPr>
          <p:nvPr>
            <p:ph type="body" idx="1"/>
          </p:nvPr>
        </p:nvSpPr>
        <p:spPr/>
        <p:txBody>
          <a:bodyPr/>
          <a:lstStyle/>
          <a:p>
            <a:pPr eaLnBrk="1" hangingPunct="1"/>
            <a:r>
              <a:rPr lang="th-TH" sz="4800" b="1" dirty="0" smtClean="0">
                <a:solidFill>
                  <a:schemeClr val="bg1"/>
                </a:solidFill>
                <a:latin typeface="Cordia New" pitchFamily="34" charset="-34"/>
                <a:cs typeface="Cordia New" pitchFamily="34" charset="-34"/>
              </a:rPr>
              <a:t> มีความประหม่า ตื่นเต้นเมื่อขึ้นเวที</a:t>
            </a:r>
          </a:p>
          <a:p>
            <a:pPr eaLnBrk="1" hangingPunct="1"/>
            <a:r>
              <a:rPr lang="th-TH" sz="4800" b="1" dirty="0" smtClean="0">
                <a:solidFill>
                  <a:schemeClr val="bg1"/>
                </a:solidFill>
                <a:latin typeface="Cordia New" pitchFamily="34" charset="-34"/>
                <a:cs typeface="Cordia New" pitchFamily="34" charset="-34"/>
              </a:rPr>
              <a:t> การขาดความรู้ในงานที่ทำ</a:t>
            </a:r>
          </a:p>
          <a:p>
            <a:pPr eaLnBrk="1" hangingPunct="1"/>
            <a:r>
              <a:rPr lang="th-TH" sz="4800" b="1" dirty="0" smtClean="0">
                <a:solidFill>
                  <a:schemeClr val="bg1"/>
                </a:solidFill>
                <a:latin typeface="Cordia New" pitchFamily="34" charset="-34"/>
                <a:cs typeface="Cordia New" pitchFamily="34" charset="-34"/>
              </a:rPr>
              <a:t> เตรียมการไม่พร้อม</a:t>
            </a:r>
          </a:p>
          <a:p>
            <a:pPr eaLnBrk="1" hangingPunct="1"/>
            <a:r>
              <a:rPr lang="th-TH" sz="4800" b="1" dirty="0" smtClean="0">
                <a:solidFill>
                  <a:schemeClr val="bg1"/>
                </a:solidFill>
                <a:latin typeface="Cordia New" pitchFamily="34" charset="-34"/>
                <a:cs typeface="Cordia New" pitchFamily="34" charset="-34"/>
              </a:rPr>
              <a:t> ทิ้งหน้าที่ หรือทิ้งเวทีที่เราเป็นเจ้าของ</a:t>
            </a:r>
          </a:p>
          <a:p>
            <a:pPr eaLnBrk="1" hangingPunct="1"/>
            <a:r>
              <a:rPr lang="th-TH" sz="4800" b="1" dirty="0" smtClean="0">
                <a:solidFill>
                  <a:schemeClr val="bg1"/>
                </a:solidFill>
                <a:latin typeface="Cordia New" pitchFamily="34" charset="-34"/>
                <a:cs typeface="Cordia New" pitchFamily="34" charset="-34"/>
              </a:rPr>
              <a:t> ขาดการซักซ้อม</a:t>
            </a: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ตัวยึดวันที่ 4"/>
          <p:cNvSpPr>
            <a:spLocks noGrp="1"/>
          </p:cNvSpPr>
          <p:nvPr>
            <p:ph type="dt" sz="quarter" idx="10"/>
          </p:nvPr>
        </p:nvSpPr>
        <p:spPr>
          <a:noFill/>
        </p:spPr>
        <p:txBody>
          <a:bodyPr/>
          <a:lstStyle/>
          <a:p>
            <a:fld id="{A3DD4E28-93A6-4F26-BFD1-D39A0A6655BD}" type="datetime1">
              <a:rPr lang="en-US"/>
              <a:pPr/>
              <a:t>3/13/2022</a:t>
            </a:fld>
            <a:endParaRPr lang="th-TH"/>
          </a:p>
        </p:txBody>
      </p:sp>
      <p:sp>
        <p:nvSpPr>
          <p:cNvPr id="6" name="ตัวยึดหมายเลขภาพนิ่ง 6"/>
          <p:cNvSpPr>
            <a:spLocks noGrp="1"/>
          </p:cNvSpPr>
          <p:nvPr>
            <p:ph type="sldNum" sz="quarter" idx="12"/>
          </p:nvPr>
        </p:nvSpPr>
        <p:spPr/>
        <p:txBody>
          <a:bodyPr/>
          <a:lstStyle/>
          <a:p>
            <a:pPr lvl="1">
              <a:defRPr/>
            </a:pPr>
            <a:fld id="{A8BEB7A4-2DAE-4632-A3E6-6A833DD4B4FE}" type="slidenum">
              <a:rPr lang="en-US"/>
              <a:pPr lvl="1">
                <a:defRPr/>
              </a:pPr>
              <a:t>45</a:t>
            </a:fld>
            <a:endParaRPr lang="th-TH">
              <a:latin typeface="Times New Roman" pitchFamily="18" charset="0"/>
            </a:endParaRPr>
          </a:p>
        </p:txBody>
      </p:sp>
      <p:sp>
        <p:nvSpPr>
          <p:cNvPr id="220162" name="Rectangle 2"/>
          <p:cNvSpPr>
            <a:spLocks noGrp="1" noChangeArrowheads="1"/>
          </p:cNvSpPr>
          <p:nvPr>
            <p:ph type="title"/>
          </p:nvPr>
        </p:nvSpPr>
        <p:spPr>
          <a:xfrm>
            <a:off x="682625" y="228600"/>
            <a:ext cx="8080375" cy="1143000"/>
          </a:xfrm>
        </p:spPr>
        <p:txBody>
          <a:bodyPr/>
          <a:lstStyle/>
          <a:p>
            <a:pPr eaLnBrk="1" hangingPunct="1">
              <a:defRPr/>
            </a:pPr>
            <a:r>
              <a:rPr lang="th-TH" sz="8000" b="1" dirty="0" smtClean="0">
                <a:solidFill>
                  <a:schemeClr val="accent2"/>
                </a:solidFill>
                <a:cs typeface="Cordia New" pitchFamily="34" charset="-34"/>
              </a:rPr>
              <a:t>การใช้คำพูดของวิทยากร</a:t>
            </a:r>
          </a:p>
        </p:txBody>
      </p:sp>
      <p:sp>
        <p:nvSpPr>
          <p:cNvPr id="62469" name="Rectangle 3"/>
          <p:cNvSpPr>
            <a:spLocks noGrp="1" noChangeArrowheads="1"/>
          </p:cNvSpPr>
          <p:nvPr>
            <p:ph type="body" sz="half" idx="1"/>
          </p:nvPr>
        </p:nvSpPr>
        <p:spPr>
          <a:xfrm>
            <a:off x="539750" y="1981200"/>
            <a:ext cx="3810000" cy="4114800"/>
          </a:xfrm>
        </p:spPr>
        <p:txBody>
          <a:bodyPr/>
          <a:lstStyle/>
          <a:p>
            <a:pPr marL="609600" indent="-609600" eaLnBrk="1" hangingPunct="1">
              <a:buFont typeface="Wingdings" pitchFamily="2" charset="2"/>
              <a:buAutoNum type="arabicPeriod"/>
            </a:pPr>
            <a:r>
              <a:rPr lang="th-TH" sz="4400" b="1" dirty="0" smtClean="0">
                <a:solidFill>
                  <a:schemeClr val="bg1"/>
                </a:solidFill>
                <a:latin typeface="Cordia New" pitchFamily="34" charset="-34"/>
                <a:cs typeface="Cordia New" pitchFamily="34" charset="-34"/>
              </a:rPr>
              <a:t>พูดแต่พอดี</a:t>
            </a:r>
          </a:p>
          <a:p>
            <a:pPr marL="609600" indent="-609600" eaLnBrk="1" hangingPunct="1">
              <a:buFont typeface="Wingdings" pitchFamily="2" charset="2"/>
              <a:buAutoNum type="arabicPeriod"/>
            </a:pPr>
            <a:r>
              <a:rPr lang="th-TH" sz="4400" b="1" dirty="0" smtClean="0">
                <a:solidFill>
                  <a:schemeClr val="bg1"/>
                </a:solidFill>
                <a:latin typeface="Cordia New" pitchFamily="34" charset="-34"/>
                <a:cs typeface="Cordia New" pitchFamily="34" charset="-34"/>
              </a:rPr>
              <a:t>ให้เกียรติทุกคน</a:t>
            </a:r>
          </a:p>
          <a:p>
            <a:pPr marL="609600" indent="-609600" eaLnBrk="1" hangingPunct="1">
              <a:buFont typeface="Wingdings" pitchFamily="2" charset="2"/>
              <a:buAutoNum type="arabicPeriod"/>
            </a:pPr>
            <a:r>
              <a:rPr lang="th-TH" sz="4400" b="1" dirty="0" smtClean="0">
                <a:solidFill>
                  <a:schemeClr val="bg1"/>
                </a:solidFill>
                <a:latin typeface="Cordia New" pitchFamily="34" charset="-34"/>
                <a:cs typeface="Cordia New" pitchFamily="34" charset="-34"/>
              </a:rPr>
              <a:t>ไพเราะนิ่มนวล</a:t>
            </a:r>
          </a:p>
          <a:p>
            <a:pPr marL="609600" indent="-609600" eaLnBrk="1" hangingPunct="1">
              <a:buFont typeface="Wingdings" pitchFamily="2" charset="2"/>
              <a:buAutoNum type="arabicPeriod"/>
            </a:pPr>
            <a:r>
              <a:rPr lang="th-TH" sz="4400" b="1" dirty="0" smtClean="0">
                <a:solidFill>
                  <a:schemeClr val="bg1"/>
                </a:solidFill>
                <a:latin typeface="Cordia New" pitchFamily="34" charset="-34"/>
                <a:cs typeface="Cordia New" pitchFamily="34" charset="-34"/>
              </a:rPr>
              <a:t>อักขระถูกต้อง</a:t>
            </a:r>
          </a:p>
          <a:p>
            <a:pPr marL="609600" indent="-609600" eaLnBrk="1" hangingPunct="1">
              <a:buFont typeface="Wingdings" pitchFamily="2" charset="2"/>
              <a:buAutoNum type="arabicPeriod"/>
            </a:pPr>
            <a:r>
              <a:rPr lang="th-TH" sz="4400" b="1" dirty="0" smtClean="0">
                <a:solidFill>
                  <a:schemeClr val="bg1"/>
                </a:solidFill>
                <a:latin typeface="Cordia New" pitchFamily="34" charset="-34"/>
                <a:cs typeface="Cordia New" pitchFamily="34" charset="-34"/>
              </a:rPr>
              <a:t>น้ำเสียงเชื่อมั่น</a:t>
            </a:r>
          </a:p>
        </p:txBody>
      </p:sp>
      <p:sp>
        <p:nvSpPr>
          <p:cNvPr id="62470" name="Rectangle 4"/>
          <p:cNvSpPr>
            <a:spLocks noGrp="1" noChangeArrowheads="1"/>
          </p:cNvSpPr>
          <p:nvPr>
            <p:ph type="body" sz="half" idx="2"/>
          </p:nvPr>
        </p:nvSpPr>
        <p:spPr>
          <a:xfrm>
            <a:off x="4502150" y="1981200"/>
            <a:ext cx="3810000" cy="4114800"/>
          </a:xfrm>
        </p:spPr>
        <p:txBody>
          <a:bodyPr/>
          <a:lstStyle/>
          <a:p>
            <a:pPr marL="533400" indent="-533400" eaLnBrk="1" hangingPunct="1">
              <a:buFont typeface="Wingdings" pitchFamily="2" charset="2"/>
              <a:buAutoNum type="arabicPeriod" startAt="6"/>
            </a:pPr>
            <a:r>
              <a:rPr lang="th-TH" sz="4400" b="1" dirty="0" smtClean="0">
                <a:solidFill>
                  <a:schemeClr val="bg1"/>
                </a:solidFill>
                <a:latin typeface="Cordia New" pitchFamily="34" charset="-34"/>
                <a:cs typeface="Cordia New" pitchFamily="34" charset="-34"/>
              </a:rPr>
              <a:t>พูดเป็นธรรมชาติ</a:t>
            </a:r>
          </a:p>
          <a:p>
            <a:pPr marL="533400" indent="-533400" eaLnBrk="1" hangingPunct="1">
              <a:buFont typeface="Wingdings" pitchFamily="2" charset="2"/>
              <a:buAutoNum type="arabicPeriod" startAt="6"/>
            </a:pPr>
            <a:r>
              <a:rPr lang="th-TH" sz="4400" b="1" dirty="0" smtClean="0">
                <a:solidFill>
                  <a:schemeClr val="bg1"/>
                </a:solidFill>
                <a:latin typeface="Cordia New" pitchFamily="34" charset="-34"/>
                <a:cs typeface="Cordia New" pitchFamily="34" charset="-34"/>
              </a:rPr>
              <a:t>ท่าทางกลมกลืน</a:t>
            </a:r>
          </a:p>
          <a:p>
            <a:pPr marL="533400" indent="-533400" eaLnBrk="1" hangingPunct="1">
              <a:buFont typeface="Wingdings" pitchFamily="2" charset="2"/>
              <a:buAutoNum type="arabicPeriod" startAt="6"/>
            </a:pPr>
            <a:r>
              <a:rPr lang="th-TH" sz="4400" b="1" dirty="0" smtClean="0">
                <a:solidFill>
                  <a:schemeClr val="bg1"/>
                </a:solidFill>
                <a:latin typeface="Cordia New" pitchFamily="34" charset="-34"/>
                <a:cs typeface="Cordia New" pitchFamily="34" charset="-34"/>
              </a:rPr>
              <a:t>สร้างมิตรภาพ</a:t>
            </a:r>
          </a:p>
          <a:p>
            <a:pPr marL="533400" indent="-533400" eaLnBrk="1" hangingPunct="1">
              <a:buFont typeface="Wingdings" pitchFamily="2" charset="2"/>
              <a:buAutoNum type="arabicPeriod" startAt="6"/>
            </a:pPr>
            <a:r>
              <a:rPr lang="th-TH" sz="4400" b="1" dirty="0" smtClean="0">
                <a:solidFill>
                  <a:schemeClr val="bg1"/>
                </a:solidFill>
                <a:latin typeface="Cordia New" pitchFamily="34" charset="-34"/>
                <a:cs typeface="Cordia New" pitchFamily="34" charset="-34"/>
              </a:rPr>
              <a:t>ไม่หยิ่ง ยโส โอหัง</a:t>
            </a:r>
          </a:p>
          <a:p>
            <a:pPr marL="533400" indent="-533400" eaLnBrk="1" hangingPunct="1">
              <a:buFont typeface="Wingdings" pitchFamily="2" charset="2"/>
              <a:buAutoNum type="arabicPeriod" startAt="6"/>
            </a:pPr>
            <a:r>
              <a:rPr lang="th-TH" sz="4400" b="1" dirty="0" smtClean="0">
                <a:solidFill>
                  <a:schemeClr val="bg1"/>
                </a:solidFill>
                <a:latin typeface="Cordia New" pitchFamily="34" charset="-34"/>
                <a:cs typeface="Cordia New" pitchFamily="34" charset="-34"/>
              </a:rPr>
              <a:t>ซ่อนอารมณ์ขัน</a:t>
            </a: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ตัวยึดวันที่ 3"/>
          <p:cNvSpPr>
            <a:spLocks noGrp="1"/>
          </p:cNvSpPr>
          <p:nvPr>
            <p:ph type="dt" sz="quarter" idx="10"/>
          </p:nvPr>
        </p:nvSpPr>
        <p:spPr>
          <a:noFill/>
        </p:spPr>
        <p:txBody>
          <a:bodyPr/>
          <a:lstStyle/>
          <a:p>
            <a:fld id="{3D601A8C-E467-428C-B35B-2F2167637C8D}" type="datetime1">
              <a:rPr lang="en-US"/>
              <a:pPr/>
              <a:t>3/13/2022</a:t>
            </a:fld>
            <a:endParaRPr lang="th-TH"/>
          </a:p>
        </p:txBody>
      </p:sp>
      <p:sp>
        <p:nvSpPr>
          <p:cNvPr id="5" name="ตัวยึดหมายเลขภาพนิ่ง 5"/>
          <p:cNvSpPr>
            <a:spLocks noGrp="1"/>
          </p:cNvSpPr>
          <p:nvPr>
            <p:ph type="sldNum" sz="quarter" idx="12"/>
          </p:nvPr>
        </p:nvSpPr>
        <p:spPr/>
        <p:txBody>
          <a:bodyPr/>
          <a:lstStyle/>
          <a:p>
            <a:pPr lvl="1">
              <a:defRPr/>
            </a:pPr>
            <a:fld id="{918729F9-0E8B-4C6D-BA3F-28A32E0B2409}" type="slidenum">
              <a:rPr lang="en-US"/>
              <a:pPr lvl="1">
                <a:defRPr/>
              </a:pPr>
              <a:t>46</a:t>
            </a:fld>
            <a:endParaRPr lang="th-TH">
              <a:latin typeface="Times New Roman" pitchFamily="18" charset="0"/>
            </a:endParaRPr>
          </a:p>
        </p:txBody>
      </p:sp>
      <p:sp>
        <p:nvSpPr>
          <p:cNvPr id="162820" name="Rectangle 1028"/>
          <p:cNvSpPr>
            <a:spLocks noChangeArrowheads="1"/>
          </p:cNvSpPr>
          <p:nvPr/>
        </p:nvSpPr>
        <p:spPr bwMode="auto">
          <a:xfrm>
            <a:off x="0" y="0"/>
            <a:ext cx="9144000" cy="857232"/>
          </a:xfrm>
          <a:prstGeom prst="rect">
            <a:avLst/>
          </a:prstGeom>
          <a:noFill/>
          <a:ln w="9525">
            <a:noFill/>
            <a:miter lim="800000"/>
            <a:headEnd/>
            <a:tailEnd/>
          </a:ln>
          <a:effectLst/>
        </p:spPr>
        <p:txBody>
          <a:bodyPr lIns="92075" tIns="46038" rIns="92075" bIns="46038" anchor="ctr"/>
          <a:lstStyle/>
          <a:p>
            <a:pPr algn="ctr">
              <a:buFontTx/>
              <a:buChar char="•"/>
              <a:defRPr/>
            </a:pPr>
            <a:r>
              <a:rPr kumimoji="0" lang="th-TH" sz="3600" b="1" dirty="0" smtClean="0">
                <a:solidFill>
                  <a:schemeClr val="accent2"/>
                </a:solidFill>
                <a:effectLst>
                  <a:outerShdw blurRad="38100" dist="38100" dir="2700000" algn="tl">
                    <a:srgbClr val="000000"/>
                  </a:outerShdw>
                </a:effectLst>
                <a:latin typeface="Cordia New" pitchFamily="34" charset="-34"/>
                <a:cs typeface="Cordia New" pitchFamily="34" charset="-34"/>
              </a:rPr>
              <a:t>เทคนิค</a:t>
            </a:r>
            <a:r>
              <a:rPr kumimoji="0" lang="th-TH" sz="3600" b="1" dirty="0">
                <a:solidFill>
                  <a:schemeClr val="accent2"/>
                </a:solidFill>
                <a:effectLst>
                  <a:outerShdw blurRad="38100" dist="38100" dir="2700000" algn="tl">
                    <a:srgbClr val="000000"/>
                  </a:outerShdw>
                </a:effectLst>
                <a:latin typeface="Cordia New" pitchFamily="34" charset="-34"/>
                <a:cs typeface="Cordia New" pitchFamily="34" charset="-34"/>
              </a:rPr>
              <a:t>การสร้างปฏิภาณไหวพริบ </a:t>
            </a:r>
            <a:r>
              <a:rPr kumimoji="0" lang="th-TH" sz="3600" b="1" dirty="0" smtClean="0">
                <a:solidFill>
                  <a:schemeClr val="accent2"/>
                </a:solidFill>
                <a:effectLst>
                  <a:outerShdw blurRad="38100" dist="38100" dir="2700000" algn="tl">
                    <a:srgbClr val="000000"/>
                  </a:outerShdw>
                </a:effectLst>
                <a:latin typeface="Cordia New" pitchFamily="34" charset="-34"/>
                <a:cs typeface="Cordia New" pitchFamily="34" charset="-34"/>
              </a:rPr>
              <a:t>และ</a:t>
            </a:r>
            <a:r>
              <a:rPr kumimoji="0" lang="th-TH" sz="3600" b="1" dirty="0">
                <a:solidFill>
                  <a:schemeClr val="accent2"/>
                </a:solidFill>
                <a:effectLst>
                  <a:outerShdw blurRad="38100" dist="38100" dir="2700000" algn="tl">
                    <a:srgbClr val="000000"/>
                  </a:outerShdw>
                </a:effectLst>
                <a:latin typeface="Cordia New" pitchFamily="34" charset="-34"/>
                <a:cs typeface="Cordia New" pitchFamily="34" charset="-34"/>
              </a:rPr>
              <a:t>การแก้ไขปัญหาเฉพาะหน้า</a:t>
            </a:r>
          </a:p>
        </p:txBody>
      </p:sp>
      <p:sp>
        <p:nvSpPr>
          <p:cNvPr id="6" name="สี่เหลี่ยมผืนผ้า 5"/>
          <p:cNvSpPr/>
          <p:nvPr/>
        </p:nvSpPr>
        <p:spPr>
          <a:xfrm>
            <a:off x="0" y="785794"/>
            <a:ext cx="2143108" cy="307183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80000"/>
              </a:lnSpc>
              <a:defRPr/>
            </a:pPr>
            <a:r>
              <a:rPr lang="th-TH" b="1" dirty="0" smtClean="0">
                <a:solidFill>
                  <a:srgbClr val="FFFF66"/>
                </a:solidFill>
                <a:latin typeface="Cordia New" pitchFamily="34" charset="-34"/>
                <a:cs typeface="Cordia New" pitchFamily="34" charset="-34"/>
              </a:rPr>
              <a:t>ปฏิภาณไหวพริบ</a:t>
            </a:r>
            <a:r>
              <a:rPr lang="th-TH" b="1" i="1" dirty="0" smtClean="0">
                <a:solidFill>
                  <a:srgbClr val="FFFF66"/>
                </a:solidFill>
                <a:effectLst>
                  <a:outerShdw blurRad="38100" dist="38100" dir="2700000" algn="tl">
                    <a:srgbClr val="000000"/>
                  </a:outerShdw>
                </a:effectLst>
                <a:latin typeface="Cordia New" pitchFamily="34" charset="-34"/>
                <a:cs typeface="Cordia New" pitchFamily="34" charset="-34"/>
              </a:rPr>
              <a:t>ความหมาย</a:t>
            </a:r>
          </a:p>
          <a:p>
            <a:pPr>
              <a:lnSpc>
                <a:spcPct val="80000"/>
              </a:lnSpc>
              <a:defRPr/>
            </a:pPr>
            <a:r>
              <a:rPr lang="th-TH" b="1" i="1" dirty="0" smtClean="0">
                <a:solidFill>
                  <a:srgbClr val="66FF33"/>
                </a:solidFill>
                <a:effectLst>
                  <a:outerShdw blurRad="38100" dist="38100" dir="2700000" algn="tl">
                    <a:srgbClr val="000000"/>
                  </a:outerShdw>
                </a:effectLst>
                <a:latin typeface="Cordia New" pitchFamily="34" charset="-34"/>
                <a:cs typeface="Cordia New" pitchFamily="34" charset="-34"/>
              </a:rPr>
              <a:t>การใช้เชาว์ ปัญญาที่รวดเร็ว ในการแก้ ตอบโต้ เน้นการคิดเป็น</a:t>
            </a:r>
          </a:p>
          <a:p>
            <a:pPr>
              <a:lnSpc>
                <a:spcPct val="80000"/>
              </a:lnSpc>
              <a:defRPr/>
            </a:pPr>
            <a:r>
              <a:rPr lang="th-TH" b="1" i="1" dirty="0" smtClean="0">
                <a:solidFill>
                  <a:srgbClr val="66FF33"/>
                </a:solidFill>
                <a:effectLst>
                  <a:outerShdw blurRad="38100" dist="38100" dir="2700000" algn="tl">
                    <a:srgbClr val="000000"/>
                  </a:outerShdw>
                </a:effectLst>
                <a:latin typeface="Cordia New" pitchFamily="34" charset="-34"/>
                <a:cs typeface="Cordia New" pitchFamily="34" charset="-34"/>
              </a:rPr>
              <a:t>สำคัญ</a:t>
            </a:r>
          </a:p>
          <a:p>
            <a:pPr>
              <a:lnSpc>
                <a:spcPct val="80000"/>
              </a:lnSpc>
              <a:defRPr/>
            </a:pPr>
            <a:endParaRPr lang="th-TH" b="1" i="1" dirty="0" smtClean="0">
              <a:solidFill>
                <a:srgbClr val="66FF33"/>
              </a:solidFill>
              <a:effectLst>
                <a:outerShdw blurRad="38100" dist="38100" dir="2700000" algn="tl">
                  <a:srgbClr val="000000"/>
                </a:outerShdw>
              </a:effectLst>
              <a:latin typeface="Cordia New" pitchFamily="34" charset="-34"/>
              <a:cs typeface="Cordia New" pitchFamily="34" charset="-34"/>
            </a:endParaRPr>
          </a:p>
        </p:txBody>
      </p:sp>
      <p:sp>
        <p:nvSpPr>
          <p:cNvPr id="7" name="สี่เหลี่ยมผืนผ้า 6"/>
          <p:cNvSpPr/>
          <p:nvPr/>
        </p:nvSpPr>
        <p:spPr>
          <a:xfrm>
            <a:off x="2214546" y="785794"/>
            <a:ext cx="4000528" cy="307183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80000"/>
              </a:lnSpc>
              <a:defRPr/>
            </a:pPr>
            <a:r>
              <a:rPr lang="th-TH" b="1" i="1" dirty="0" smtClean="0">
                <a:solidFill>
                  <a:srgbClr val="FFFF66"/>
                </a:solidFill>
                <a:effectLst>
                  <a:outerShdw blurRad="38100" dist="38100" dir="2700000" algn="tl">
                    <a:srgbClr val="000000"/>
                  </a:outerShdw>
                </a:effectLst>
                <a:latin typeface="Cordia New" pitchFamily="34" charset="-34"/>
                <a:cs typeface="Cordia New" pitchFamily="34" charset="-34"/>
              </a:rPr>
              <a:t>ความสำคัญ</a:t>
            </a:r>
            <a:r>
              <a:rPr lang="th-TH" b="1" dirty="0" smtClean="0">
                <a:solidFill>
                  <a:srgbClr val="FFFF66"/>
                </a:solidFill>
                <a:latin typeface="Cordia New" pitchFamily="34" charset="-34"/>
                <a:cs typeface="Cordia New" pitchFamily="34" charset="-34"/>
              </a:rPr>
              <a:t>ปฏิภาณไหวพริบ</a:t>
            </a:r>
            <a:endParaRPr lang="th-TH" b="1" i="1" dirty="0" smtClean="0">
              <a:solidFill>
                <a:srgbClr val="FFFF66"/>
              </a:solidFill>
              <a:effectLst>
                <a:outerShdw blurRad="38100" dist="38100" dir="2700000" algn="tl">
                  <a:srgbClr val="000000"/>
                </a:outerShdw>
              </a:effectLst>
              <a:latin typeface="Cordia New" pitchFamily="34" charset="-34"/>
              <a:cs typeface="Cordia New" pitchFamily="34" charset="-34"/>
            </a:endParaRPr>
          </a:p>
          <a:p>
            <a:pPr>
              <a:lnSpc>
                <a:spcPct val="80000"/>
              </a:lnSpc>
              <a:defRPr/>
            </a:pPr>
            <a:r>
              <a:rPr lang="th-TH" b="1" i="1" dirty="0" smtClean="0">
                <a:solidFill>
                  <a:srgbClr val="66FF33"/>
                </a:solidFill>
                <a:effectLst>
                  <a:outerShdw blurRad="38100" dist="38100" dir="2700000" algn="tl">
                    <a:srgbClr val="000000"/>
                  </a:outerShdw>
                </a:effectLst>
                <a:latin typeface="Cordia New" pitchFamily="34" charset="-34"/>
                <a:cs typeface="Cordia New" pitchFamily="34" charset="-34"/>
              </a:rPr>
              <a:t>- ช่วยแก้ไขปัญหาเฉพาะหน้า</a:t>
            </a:r>
          </a:p>
          <a:p>
            <a:pPr>
              <a:lnSpc>
                <a:spcPct val="80000"/>
              </a:lnSpc>
              <a:defRPr/>
            </a:pPr>
            <a:r>
              <a:rPr lang="th-TH" b="1" i="1" dirty="0" smtClean="0">
                <a:solidFill>
                  <a:srgbClr val="66FF33"/>
                </a:solidFill>
                <a:effectLst>
                  <a:outerShdw blurRad="38100" dist="38100" dir="2700000" algn="tl">
                    <a:srgbClr val="000000"/>
                  </a:outerShdw>
                </a:effectLst>
                <a:latin typeface="Cordia New" pitchFamily="34" charset="-34"/>
                <a:cs typeface="Cordia New" pitchFamily="34" charset="-34"/>
              </a:rPr>
              <a:t>- ช่วยผ่อนคลายบรรยากาศตึงเครียด</a:t>
            </a:r>
          </a:p>
          <a:p>
            <a:pPr>
              <a:lnSpc>
                <a:spcPct val="80000"/>
              </a:lnSpc>
              <a:buFontTx/>
              <a:buChar char="-"/>
              <a:defRPr/>
            </a:pPr>
            <a:r>
              <a:rPr lang="th-TH" b="1" i="1" dirty="0" smtClean="0">
                <a:solidFill>
                  <a:srgbClr val="66FF33"/>
                </a:solidFill>
                <a:effectLst>
                  <a:outerShdw blurRad="38100" dist="38100" dir="2700000" algn="tl">
                    <a:srgbClr val="000000"/>
                  </a:outerShdw>
                </a:effectLst>
                <a:latin typeface="Cordia New" pitchFamily="34" charset="-34"/>
                <a:cs typeface="Cordia New" pitchFamily="34" charset="-34"/>
              </a:rPr>
              <a:t>ช่วยเสริมสร้างบุคลิกภาพ</a:t>
            </a:r>
          </a:p>
          <a:p>
            <a:pPr>
              <a:lnSpc>
                <a:spcPct val="80000"/>
              </a:lnSpc>
              <a:defRPr/>
            </a:pPr>
            <a:r>
              <a:rPr lang="th-TH" b="1" i="1" dirty="0" smtClean="0">
                <a:solidFill>
                  <a:srgbClr val="66FF33"/>
                </a:solidFill>
                <a:effectLst>
                  <a:outerShdw blurRad="38100" dist="38100" dir="2700000" algn="tl">
                    <a:srgbClr val="000000"/>
                  </a:outerShdw>
                </a:effectLst>
                <a:latin typeface="Cordia New" pitchFamily="34" charset="-34"/>
                <a:cs typeface="Cordia New" pitchFamily="34" charset="-34"/>
              </a:rPr>
              <a:t>- ช่วยทำความเข้าใจดีขึ้น</a:t>
            </a:r>
          </a:p>
          <a:p>
            <a:pPr>
              <a:lnSpc>
                <a:spcPct val="80000"/>
              </a:lnSpc>
              <a:defRPr/>
            </a:pPr>
            <a:r>
              <a:rPr lang="th-TH" b="1" i="1" dirty="0" smtClean="0">
                <a:solidFill>
                  <a:srgbClr val="66FF33"/>
                </a:solidFill>
                <a:effectLst>
                  <a:outerShdw blurRad="38100" dist="38100" dir="2700000" algn="tl">
                    <a:srgbClr val="000000"/>
                  </a:outerShdw>
                </a:effectLst>
                <a:latin typeface="Cordia New" pitchFamily="34" charset="-34"/>
                <a:cs typeface="Cordia New" pitchFamily="34" charset="-34"/>
              </a:rPr>
              <a:t>- ช่วยเสริมสร้างอารมณ์ขัน</a:t>
            </a:r>
          </a:p>
          <a:p>
            <a:pPr>
              <a:lnSpc>
                <a:spcPct val="80000"/>
              </a:lnSpc>
              <a:defRPr/>
            </a:pPr>
            <a:r>
              <a:rPr lang="th-TH" b="1" i="1" dirty="0" smtClean="0">
                <a:solidFill>
                  <a:srgbClr val="66FF33"/>
                </a:solidFill>
                <a:effectLst>
                  <a:outerShdw blurRad="38100" dist="38100" dir="2700000" algn="tl">
                    <a:srgbClr val="000000"/>
                  </a:outerShdw>
                </a:effectLst>
                <a:latin typeface="Cordia New" pitchFamily="34" charset="-34"/>
                <a:cs typeface="Cordia New" pitchFamily="34" charset="-34"/>
              </a:rPr>
              <a:t>- ช่วยสร้างความคิดสร้างสรรค์</a:t>
            </a:r>
          </a:p>
          <a:p>
            <a:pPr>
              <a:lnSpc>
                <a:spcPct val="80000"/>
              </a:lnSpc>
              <a:defRPr/>
            </a:pPr>
            <a:r>
              <a:rPr lang="th-TH" b="1" i="1" dirty="0" smtClean="0">
                <a:solidFill>
                  <a:srgbClr val="66FF33"/>
                </a:solidFill>
                <a:effectLst>
                  <a:outerShdw blurRad="38100" dist="38100" dir="2700000" algn="tl">
                    <a:srgbClr val="000000"/>
                  </a:outerShdw>
                </a:effectLst>
                <a:latin typeface="Cordia New" pitchFamily="34" charset="-34"/>
                <a:cs typeface="Cordia New" pitchFamily="34" charset="-34"/>
              </a:rPr>
              <a:t>-ช่วยป้องกันและโต้ตอบ</a:t>
            </a:r>
          </a:p>
        </p:txBody>
      </p:sp>
      <p:sp>
        <p:nvSpPr>
          <p:cNvPr id="9" name="สี่เหลี่ยมผืนผ้า 8"/>
          <p:cNvSpPr/>
          <p:nvPr/>
        </p:nvSpPr>
        <p:spPr>
          <a:xfrm>
            <a:off x="6286512" y="785794"/>
            <a:ext cx="2857488" cy="307183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80000"/>
              </a:lnSpc>
              <a:defRPr/>
            </a:pPr>
            <a:r>
              <a:rPr lang="th-TH" b="1" i="1" dirty="0" smtClean="0">
                <a:solidFill>
                  <a:srgbClr val="FFFF66"/>
                </a:solidFill>
                <a:effectLst>
                  <a:outerShdw blurRad="38100" dist="38100" dir="2700000" algn="tl">
                    <a:srgbClr val="000000"/>
                  </a:outerShdw>
                </a:effectLst>
                <a:latin typeface="Cordia New" pitchFamily="34" charset="-34"/>
                <a:cs typeface="Cordia New" pitchFamily="34" charset="-34"/>
              </a:rPr>
              <a:t>ลักษณะ</a:t>
            </a:r>
            <a:r>
              <a:rPr lang="th-TH" b="1" dirty="0" smtClean="0">
                <a:solidFill>
                  <a:srgbClr val="FFFF66"/>
                </a:solidFill>
                <a:latin typeface="Cordia New" pitchFamily="34" charset="-34"/>
                <a:cs typeface="Cordia New" pitchFamily="34" charset="-34"/>
              </a:rPr>
              <a:t>ปฏิภาณไหวพริบ</a:t>
            </a:r>
            <a:endParaRPr lang="th-TH" b="1" i="1" dirty="0" smtClean="0">
              <a:solidFill>
                <a:srgbClr val="FFFF66"/>
              </a:solidFill>
              <a:effectLst>
                <a:outerShdw blurRad="38100" dist="38100" dir="2700000" algn="tl">
                  <a:srgbClr val="000000"/>
                </a:outerShdw>
              </a:effectLst>
              <a:latin typeface="Cordia New" pitchFamily="34" charset="-34"/>
              <a:cs typeface="Cordia New" pitchFamily="34" charset="-34"/>
            </a:endParaRPr>
          </a:p>
          <a:p>
            <a:pPr>
              <a:lnSpc>
                <a:spcPct val="80000"/>
              </a:lnSpc>
              <a:defRPr/>
            </a:pPr>
            <a:r>
              <a:rPr lang="th-TH" b="1" i="1" dirty="0" smtClean="0">
                <a:solidFill>
                  <a:srgbClr val="66FF33"/>
                </a:solidFill>
                <a:effectLst>
                  <a:outerShdw blurRad="38100" dist="38100" dir="2700000" algn="tl">
                    <a:srgbClr val="000000"/>
                  </a:outerShdw>
                </a:effectLst>
                <a:latin typeface="Cordia New" pitchFamily="34" charset="-34"/>
                <a:cs typeface="Cordia New" pitchFamily="34" charset="-34"/>
              </a:rPr>
              <a:t>- เรื่องทางสมอง ความคิด ทักษะ</a:t>
            </a:r>
          </a:p>
          <a:p>
            <a:pPr>
              <a:lnSpc>
                <a:spcPct val="80000"/>
              </a:lnSpc>
              <a:defRPr/>
            </a:pPr>
            <a:r>
              <a:rPr lang="th-TH" b="1" i="1" dirty="0" smtClean="0">
                <a:solidFill>
                  <a:srgbClr val="66FF33"/>
                </a:solidFill>
                <a:effectLst>
                  <a:outerShdw blurRad="38100" dist="38100" dir="2700000" algn="tl">
                    <a:srgbClr val="000000"/>
                  </a:outerShdw>
                </a:effectLst>
                <a:latin typeface="Cordia New" pitchFamily="34" charset="-34"/>
                <a:cs typeface="Cordia New" pitchFamily="34" charset="-34"/>
              </a:rPr>
              <a:t>- ความรวดเร็ว ฉับพลันทันที</a:t>
            </a:r>
          </a:p>
          <a:p>
            <a:pPr>
              <a:lnSpc>
                <a:spcPct val="80000"/>
              </a:lnSpc>
              <a:defRPr/>
            </a:pPr>
            <a:r>
              <a:rPr lang="th-TH" b="1" i="1" dirty="0" smtClean="0">
                <a:solidFill>
                  <a:srgbClr val="66FF33"/>
                </a:solidFill>
                <a:effectLst>
                  <a:outerShdw blurRad="38100" dist="38100" dir="2700000" algn="tl">
                    <a:srgbClr val="000000"/>
                  </a:outerShdw>
                </a:effectLst>
                <a:latin typeface="Cordia New" pitchFamily="34" charset="-34"/>
                <a:cs typeface="Cordia New" pitchFamily="34" charset="-34"/>
              </a:rPr>
              <a:t>- ไม่มีมาตรฐาน ถูกผิดแน่นอน</a:t>
            </a:r>
          </a:p>
          <a:p>
            <a:pPr>
              <a:lnSpc>
                <a:spcPct val="80000"/>
              </a:lnSpc>
              <a:defRPr/>
            </a:pPr>
            <a:r>
              <a:rPr lang="th-TH" b="1" i="1" dirty="0" smtClean="0">
                <a:solidFill>
                  <a:srgbClr val="66FF33"/>
                </a:solidFill>
                <a:effectLst>
                  <a:outerShdw blurRad="38100" dist="38100" dir="2700000" algn="tl">
                    <a:srgbClr val="000000"/>
                  </a:outerShdw>
                </a:effectLst>
                <a:latin typeface="Cordia New" pitchFamily="34" charset="-34"/>
                <a:cs typeface="Cordia New" pitchFamily="34" charset="-34"/>
              </a:rPr>
              <a:t>- คุณสมบัติเฉพาะตัว</a:t>
            </a:r>
          </a:p>
        </p:txBody>
      </p:sp>
      <p:sp>
        <p:nvSpPr>
          <p:cNvPr id="10" name="สี่เหลี่ยมผืนผ้า 9"/>
          <p:cNvSpPr/>
          <p:nvPr/>
        </p:nvSpPr>
        <p:spPr>
          <a:xfrm>
            <a:off x="0" y="3929066"/>
            <a:ext cx="3929058" cy="292893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80000"/>
              </a:lnSpc>
              <a:defRPr/>
            </a:pPr>
            <a:r>
              <a:rPr lang="th-TH" b="1" i="1" dirty="0" smtClean="0">
                <a:solidFill>
                  <a:srgbClr val="FFFF66"/>
                </a:solidFill>
                <a:effectLst>
                  <a:outerShdw blurRad="38100" dist="38100" dir="2700000" algn="tl">
                    <a:srgbClr val="000000"/>
                  </a:outerShdw>
                </a:effectLst>
                <a:latin typeface="Cordia New" pitchFamily="34" charset="-34"/>
                <a:cs typeface="Cordia New" pitchFamily="34" charset="-34"/>
              </a:rPr>
              <a:t>ลักษณะบุคคลที่มี</a:t>
            </a:r>
            <a:r>
              <a:rPr lang="th-TH" b="1" dirty="0" smtClean="0">
                <a:solidFill>
                  <a:srgbClr val="FFFF66"/>
                </a:solidFill>
                <a:latin typeface="Cordia New" pitchFamily="34" charset="-34"/>
                <a:cs typeface="Cordia New" pitchFamily="34" charset="-34"/>
              </a:rPr>
              <a:t>ปฏิภาณไหวพริบ</a:t>
            </a:r>
            <a:endParaRPr lang="th-TH" b="1" i="1" dirty="0" smtClean="0">
              <a:solidFill>
                <a:srgbClr val="FFFF66"/>
              </a:solidFill>
              <a:effectLst>
                <a:outerShdw blurRad="38100" dist="38100" dir="2700000" algn="tl">
                  <a:srgbClr val="000000"/>
                </a:outerShdw>
              </a:effectLst>
              <a:latin typeface="Cordia New" pitchFamily="34" charset="-34"/>
              <a:cs typeface="Cordia New" pitchFamily="34" charset="-34"/>
            </a:endParaRPr>
          </a:p>
          <a:p>
            <a:pPr>
              <a:lnSpc>
                <a:spcPct val="80000"/>
              </a:lnSpc>
              <a:defRPr/>
            </a:pPr>
            <a:r>
              <a:rPr lang="th-TH" b="1" i="1" dirty="0" smtClean="0">
                <a:solidFill>
                  <a:srgbClr val="66FF33"/>
                </a:solidFill>
                <a:effectLst>
                  <a:outerShdw blurRad="38100" dist="38100" dir="2700000" algn="tl">
                    <a:srgbClr val="000000"/>
                  </a:outerShdw>
                </a:effectLst>
                <a:latin typeface="Cordia New" pitchFamily="34" charset="-34"/>
                <a:cs typeface="Cordia New" pitchFamily="34" charset="-34"/>
              </a:rPr>
              <a:t>- มีสติ ปัญญา  มีเชาว์ ปัญญา</a:t>
            </a:r>
          </a:p>
          <a:p>
            <a:pPr>
              <a:lnSpc>
                <a:spcPct val="80000"/>
              </a:lnSpc>
              <a:defRPr/>
            </a:pPr>
            <a:r>
              <a:rPr lang="th-TH" b="1" i="1" dirty="0" smtClean="0">
                <a:solidFill>
                  <a:srgbClr val="66FF33"/>
                </a:solidFill>
                <a:effectLst>
                  <a:outerShdw blurRad="38100" dist="38100" dir="2700000" algn="tl">
                    <a:srgbClr val="000000"/>
                  </a:outerShdw>
                </a:effectLst>
                <a:latin typeface="Cordia New" pitchFamily="34" charset="-34"/>
                <a:cs typeface="Cordia New" pitchFamily="34" charset="-34"/>
              </a:rPr>
              <a:t>- มีสมาธิดี</a:t>
            </a:r>
          </a:p>
          <a:p>
            <a:pPr>
              <a:lnSpc>
                <a:spcPct val="80000"/>
              </a:lnSpc>
              <a:buFontTx/>
              <a:buChar char="-"/>
              <a:defRPr/>
            </a:pPr>
            <a:r>
              <a:rPr lang="th-TH" b="1" i="1" dirty="0" smtClean="0">
                <a:solidFill>
                  <a:srgbClr val="66FF33"/>
                </a:solidFill>
                <a:effectLst>
                  <a:outerShdw blurRad="38100" dist="38100" dir="2700000" algn="tl">
                    <a:srgbClr val="000000"/>
                  </a:outerShdw>
                </a:effectLst>
                <a:latin typeface="Cordia New" pitchFamily="34" charset="-34"/>
                <a:cs typeface="Cordia New" pitchFamily="34" charset="-34"/>
              </a:rPr>
              <a:t>ช่างคิด โลกทัศน์กว้าง</a:t>
            </a:r>
          </a:p>
          <a:p>
            <a:pPr>
              <a:lnSpc>
                <a:spcPct val="80000"/>
              </a:lnSpc>
              <a:defRPr/>
            </a:pPr>
            <a:r>
              <a:rPr lang="th-TH" b="1" i="1" dirty="0" smtClean="0">
                <a:solidFill>
                  <a:srgbClr val="66FF33"/>
                </a:solidFill>
                <a:effectLst>
                  <a:outerShdw blurRad="38100" dist="38100" dir="2700000" algn="tl">
                    <a:srgbClr val="000000"/>
                  </a:outerShdw>
                </a:effectLst>
                <a:latin typeface="Cordia New" pitchFamily="34" charset="-34"/>
                <a:cs typeface="Cordia New" pitchFamily="34" charset="-34"/>
              </a:rPr>
              <a:t>- มีความกระตือรือร้น</a:t>
            </a:r>
          </a:p>
          <a:p>
            <a:pPr>
              <a:lnSpc>
                <a:spcPct val="80000"/>
              </a:lnSpc>
              <a:defRPr/>
            </a:pPr>
            <a:r>
              <a:rPr lang="th-TH" b="1" i="1" dirty="0" smtClean="0">
                <a:solidFill>
                  <a:srgbClr val="66FF33"/>
                </a:solidFill>
                <a:effectLst>
                  <a:outerShdw blurRad="38100" dist="38100" dir="2700000" algn="tl">
                    <a:srgbClr val="000000"/>
                  </a:outerShdw>
                </a:effectLst>
                <a:latin typeface="Cordia New" pitchFamily="34" charset="-34"/>
                <a:cs typeface="Cordia New" pitchFamily="34" charset="-34"/>
              </a:rPr>
              <a:t>- ชอบเผชิญปัญหา สิ่งท้าทาย</a:t>
            </a:r>
          </a:p>
          <a:p>
            <a:pPr>
              <a:lnSpc>
                <a:spcPct val="80000"/>
              </a:lnSpc>
              <a:defRPr/>
            </a:pPr>
            <a:r>
              <a:rPr lang="th-TH" b="1" i="1" dirty="0" smtClean="0">
                <a:solidFill>
                  <a:srgbClr val="66FF33"/>
                </a:solidFill>
                <a:effectLst>
                  <a:outerShdw blurRad="38100" dist="38100" dir="2700000" algn="tl">
                    <a:srgbClr val="000000"/>
                  </a:outerShdw>
                </a:effectLst>
                <a:latin typeface="Cordia New" pitchFamily="34" charset="-34"/>
                <a:cs typeface="Cordia New" pitchFamily="34" charset="-34"/>
              </a:rPr>
              <a:t>- มีเหตุผล</a:t>
            </a:r>
          </a:p>
          <a:p>
            <a:pPr>
              <a:lnSpc>
                <a:spcPct val="80000"/>
              </a:lnSpc>
              <a:buFontTx/>
              <a:buChar char="-"/>
              <a:defRPr/>
            </a:pPr>
            <a:r>
              <a:rPr lang="th-TH" b="1" i="1" dirty="0" smtClean="0">
                <a:solidFill>
                  <a:srgbClr val="66FF33"/>
                </a:solidFill>
                <a:effectLst>
                  <a:outerShdw blurRad="38100" dist="38100" dir="2700000" algn="tl">
                    <a:srgbClr val="000000"/>
                  </a:outerShdw>
                </a:effectLst>
                <a:latin typeface="Cordia New" pitchFamily="34" charset="-34"/>
                <a:cs typeface="Cordia New" pitchFamily="34" charset="-34"/>
              </a:rPr>
              <a:t>คล่องทางภาษา จดจำดี</a:t>
            </a:r>
          </a:p>
        </p:txBody>
      </p:sp>
      <p:sp>
        <p:nvSpPr>
          <p:cNvPr id="11" name="สี่เหลี่ยมผืนผ้า 10"/>
          <p:cNvSpPr/>
          <p:nvPr/>
        </p:nvSpPr>
        <p:spPr>
          <a:xfrm>
            <a:off x="4000496" y="3929066"/>
            <a:ext cx="2000264" cy="292893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defRPr/>
            </a:pPr>
            <a:r>
              <a:rPr lang="th-TH" b="1" i="1" dirty="0" smtClean="0">
                <a:solidFill>
                  <a:srgbClr val="FFFF66"/>
                </a:solidFill>
                <a:effectLst>
                  <a:outerShdw blurRad="38100" dist="38100" dir="2700000" algn="tl">
                    <a:srgbClr val="000000"/>
                  </a:outerShdw>
                </a:effectLst>
                <a:latin typeface="Cordia New" pitchFamily="34" charset="-34"/>
                <a:cs typeface="Cordia New" pitchFamily="34" charset="-34"/>
              </a:rPr>
              <a:t>หลักการ</a:t>
            </a:r>
            <a:r>
              <a:rPr lang="th-TH" b="1" dirty="0" smtClean="0">
                <a:solidFill>
                  <a:srgbClr val="FFFF66"/>
                </a:solidFill>
                <a:latin typeface="Cordia New" pitchFamily="34" charset="-34"/>
                <a:cs typeface="Cordia New" pitchFamily="34" charset="-34"/>
              </a:rPr>
              <a:t>ปฏิภาณไหวพริบ</a:t>
            </a:r>
            <a:endParaRPr lang="th-TH" b="1" i="1" dirty="0" smtClean="0">
              <a:solidFill>
                <a:srgbClr val="FFFF66"/>
              </a:solidFill>
              <a:effectLst>
                <a:outerShdw blurRad="38100" dist="38100" dir="2700000" algn="tl">
                  <a:srgbClr val="000000"/>
                </a:outerShdw>
              </a:effectLst>
              <a:latin typeface="Cordia New" pitchFamily="34" charset="-34"/>
              <a:cs typeface="Cordia New" pitchFamily="34" charset="-34"/>
            </a:endParaRPr>
          </a:p>
          <a:p>
            <a:pPr>
              <a:defRPr/>
            </a:pPr>
            <a:r>
              <a:rPr lang="th-TH" b="1" i="1" dirty="0" smtClean="0">
                <a:solidFill>
                  <a:srgbClr val="66FF33"/>
                </a:solidFill>
                <a:effectLst>
                  <a:outerShdw blurRad="38100" dist="38100" dir="2700000" algn="tl">
                    <a:srgbClr val="000000"/>
                  </a:outerShdw>
                </a:effectLst>
                <a:latin typeface="Cordia New" pitchFamily="34" charset="-34"/>
                <a:cs typeface="Cordia New" pitchFamily="34" charset="-34"/>
              </a:rPr>
              <a:t>- กรณีไม่ควรตอบโต้</a:t>
            </a:r>
          </a:p>
          <a:p>
            <a:pPr>
              <a:defRPr/>
            </a:pPr>
            <a:r>
              <a:rPr lang="th-TH" b="1" i="1" dirty="0" smtClean="0">
                <a:solidFill>
                  <a:srgbClr val="66FF33"/>
                </a:solidFill>
                <a:effectLst>
                  <a:outerShdw blurRad="38100" dist="38100" dir="2700000" algn="tl">
                    <a:srgbClr val="000000"/>
                  </a:outerShdw>
                </a:effectLst>
                <a:latin typeface="Cordia New" pitchFamily="34" charset="-34"/>
                <a:cs typeface="Cordia New" pitchFamily="34" charset="-34"/>
              </a:rPr>
              <a:t>- การตอบโต้เพื่อให้เหตุผล</a:t>
            </a:r>
          </a:p>
          <a:p>
            <a:pPr>
              <a:lnSpc>
                <a:spcPct val="80000"/>
              </a:lnSpc>
              <a:buFontTx/>
              <a:buChar char="-"/>
              <a:defRPr/>
            </a:pPr>
            <a:endParaRPr lang="th-TH" b="1" i="1" dirty="0" smtClean="0">
              <a:solidFill>
                <a:srgbClr val="66FF33"/>
              </a:solidFill>
              <a:effectLst>
                <a:outerShdw blurRad="38100" dist="38100" dir="2700000" algn="tl">
                  <a:srgbClr val="000000"/>
                </a:outerShdw>
              </a:effectLst>
              <a:latin typeface="Cordia New" pitchFamily="34" charset="-34"/>
              <a:cs typeface="Cordia New" pitchFamily="34" charset="-34"/>
            </a:endParaRPr>
          </a:p>
        </p:txBody>
      </p:sp>
      <p:sp>
        <p:nvSpPr>
          <p:cNvPr id="13" name="สี่เหลี่ยมผืนผ้า 12"/>
          <p:cNvSpPr/>
          <p:nvPr/>
        </p:nvSpPr>
        <p:spPr>
          <a:xfrm>
            <a:off x="6072198" y="3929066"/>
            <a:ext cx="3071802" cy="292893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80000"/>
              </a:lnSpc>
              <a:defRPr/>
            </a:pPr>
            <a:r>
              <a:rPr lang="th-TH" b="1" i="1" dirty="0" smtClean="0">
                <a:solidFill>
                  <a:srgbClr val="FFFF66"/>
                </a:solidFill>
                <a:effectLst>
                  <a:outerShdw blurRad="38100" dist="38100" dir="2700000" algn="tl">
                    <a:srgbClr val="000000"/>
                  </a:outerShdw>
                </a:effectLst>
                <a:latin typeface="Cordia New" pitchFamily="34" charset="-34"/>
                <a:cs typeface="Cordia New" pitchFamily="34" charset="-34"/>
              </a:rPr>
              <a:t>การสร้าง</a:t>
            </a:r>
            <a:r>
              <a:rPr lang="th-TH" b="1" dirty="0" smtClean="0">
                <a:solidFill>
                  <a:srgbClr val="FFFF66"/>
                </a:solidFill>
                <a:latin typeface="Cordia New" pitchFamily="34" charset="-34"/>
                <a:cs typeface="Cordia New" pitchFamily="34" charset="-34"/>
              </a:rPr>
              <a:t>ปฏิภาณไหวพริบ</a:t>
            </a:r>
            <a:endParaRPr lang="th-TH" b="1" i="1" dirty="0" smtClean="0">
              <a:solidFill>
                <a:srgbClr val="FFFF66"/>
              </a:solidFill>
              <a:effectLst>
                <a:outerShdw blurRad="38100" dist="38100" dir="2700000" algn="tl">
                  <a:srgbClr val="000000"/>
                </a:outerShdw>
              </a:effectLst>
              <a:latin typeface="Cordia New" pitchFamily="34" charset="-34"/>
              <a:cs typeface="Cordia New" pitchFamily="34" charset="-34"/>
            </a:endParaRPr>
          </a:p>
          <a:p>
            <a:pPr>
              <a:lnSpc>
                <a:spcPct val="80000"/>
              </a:lnSpc>
              <a:defRPr/>
            </a:pPr>
            <a:r>
              <a:rPr lang="th-TH" b="1" i="1" dirty="0" smtClean="0">
                <a:solidFill>
                  <a:srgbClr val="66FF33"/>
                </a:solidFill>
                <a:effectLst>
                  <a:outerShdw blurRad="38100" dist="38100" dir="2700000" algn="tl">
                    <a:srgbClr val="000000"/>
                  </a:outerShdw>
                </a:effectLst>
                <a:latin typeface="Cordia New" pitchFamily="34" charset="-34"/>
                <a:cs typeface="Cordia New" pitchFamily="34" charset="-34"/>
              </a:rPr>
              <a:t>-ฝึกการคิดให้ลึกซึ้ง</a:t>
            </a:r>
          </a:p>
          <a:p>
            <a:pPr>
              <a:lnSpc>
                <a:spcPct val="80000"/>
              </a:lnSpc>
              <a:defRPr/>
            </a:pPr>
            <a:r>
              <a:rPr lang="th-TH" b="1" i="1" dirty="0" smtClean="0">
                <a:solidFill>
                  <a:srgbClr val="66FF33"/>
                </a:solidFill>
                <a:effectLst>
                  <a:outerShdw blurRad="38100" dist="38100" dir="2700000" algn="tl">
                    <a:srgbClr val="000000"/>
                  </a:outerShdw>
                </a:effectLst>
                <a:latin typeface="Cordia New" pitchFamily="34" charset="-34"/>
                <a:cs typeface="Cordia New" pitchFamily="34" charset="-34"/>
              </a:rPr>
              <a:t>-ฝึกคิดรอบด้าน นอกกรอบ</a:t>
            </a:r>
          </a:p>
          <a:p>
            <a:pPr>
              <a:lnSpc>
                <a:spcPct val="80000"/>
              </a:lnSpc>
              <a:defRPr/>
            </a:pPr>
            <a:r>
              <a:rPr lang="th-TH" b="1" i="1" dirty="0" smtClean="0">
                <a:solidFill>
                  <a:srgbClr val="66FF33"/>
                </a:solidFill>
                <a:effectLst>
                  <a:outerShdw blurRad="38100" dist="38100" dir="2700000" algn="tl">
                    <a:srgbClr val="000000"/>
                  </a:outerShdw>
                </a:effectLst>
                <a:latin typeface="Cordia New" pitchFamily="34" charset="-34"/>
                <a:cs typeface="Cordia New" pitchFamily="34" charset="-34"/>
              </a:rPr>
              <a:t>-สลัดความครอบงำ</a:t>
            </a:r>
          </a:p>
          <a:p>
            <a:pPr>
              <a:lnSpc>
                <a:spcPct val="80000"/>
              </a:lnSpc>
              <a:defRPr/>
            </a:pPr>
            <a:r>
              <a:rPr lang="th-TH" b="1" i="1" dirty="0" smtClean="0">
                <a:solidFill>
                  <a:srgbClr val="66FF33"/>
                </a:solidFill>
                <a:effectLst>
                  <a:outerShdw blurRad="38100" dist="38100" dir="2700000" algn="tl">
                    <a:srgbClr val="000000"/>
                  </a:outerShdw>
                </a:effectLst>
                <a:latin typeface="Cordia New" pitchFamily="34" charset="-34"/>
                <a:cs typeface="Cordia New" pitchFamily="34" charset="-34"/>
              </a:rPr>
              <a:t>-ฝึกคิดวิเคราะห์ </a:t>
            </a:r>
          </a:p>
          <a:p>
            <a:pPr>
              <a:lnSpc>
                <a:spcPct val="80000"/>
              </a:lnSpc>
              <a:defRPr/>
            </a:pPr>
            <a:r>
              <a:rPr lang="th-TH" b="1" i="1" dirty="0" smtClean="0">
                <a:solidFill>
                  <a:srgbClr val="66FF33"/>
                </a:solidFill>
                <a:effectLst>
                  <a:outerShdw blurRad="38100" dist="38100" dir="2700000" algn="tl">
                    <a:srgbClr val="000000"/>
                  </a:outerShdw>
                </a:effectLst>
                <a:latin typeface="Cordia New" pitchFamily="34" charset="-34"/>
                <a:cs typeface="Cordia New" pitchFamily="34" charset="-34"/>
              </a:rPr>
              <a:t>-เปรียบเทียบ</a:t>
            </a:r>
          </a:p>
          <a:p>
            <a:pPr>
              <a:lnSpc>
                <a:spcPct val="80000"/>
              </a:lnSpc>
              <a:defRPr/>
            </a:pPr>
            <a:r>
              <a:rPr lang="th-TH" b="1" i="1" dirty="0" smtClean="0">
                <a:solidFill>
                  <a:srgbClr val="66FF33"/>
                </a:solidFill>
                <a:effectLst>
                  <a:outerShdw blurRad="38100" dist="38100" dir="2700000" algn="tl">
                    <a:srgbClr val="000000"/>
                  </a:outerShdw>
                </a:effectLst>
                <a:latin typeface="Cordia New" pitchFamily="34" charset="-34"/>
                <a:cs typeface="Cordia New" pitchFamily="34" charset="-34"/>
              </a:rPr>
              <a:t>-ฝึกคิดหาเหตุผล </a:t>
            </a:r>
          </a:p>
          <a:p>
            <a:pPr>
              <a:lnSpc>
                <a:spcPct val="80000"/>
              </a:lnSpc>
              <a:defRPr/>
            </a:pPr>
            <a:r>
              <a:rPr lang="th-TH" b="1" i="1" dirty="0" smtClean="0">
                <a:solidFill>
                  <a:srgbClr val="66FF33"/>
                </a:solidFill>
                <a:effectLst>
                  <a:outerShdw blurRad="38100" dist="38100" dir="2700000" algn="tl">
                    <a:srgbClr val="000000"/>
                  </a:outerShdw>
                </a:effectLst>
                <a:latin typeface="Cordia New" pitchFamily="34" charset="-34"/>
                <a:cs typeface="Cordia New" pitchFamily="34" charset="-34"/>
              </a:rPr>
              <a:t>-แสวงหาความจริง </a:t>
            </a: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ตัวยึดวันที่ 3"/>
          <p:cNvSpPr>
            <a:spLocks noGrp="1"/>
          </p:cNvSpPr>
          <p:nvPr>
            <p:ph type="dt" sz="quarter" idx="10"/>
          </p:nvPr>
        </p:nvSpPr>
        <p:spPr>
          <a:noFill/>
        </p:spPr>
        <p:txBody>
          <a:bodyPr/>
          <a:lstStyle/>
          <a:p>
            <a:fld id="{5086DD20-48A3-4F05-AFAE-7F1DD8992571}" type="datetime1">
              <a:rPr lang="en-US"/>
              <a:pPr/>
              <a:t>3/13/2022</a:t>
            </a:fld>
            <a:endParaRPr lang="th-TH"/>
          </a:p>
        </p:txBody>
      </p:sp>
      <p:sp>
        <p:nvSpPr>
          <p:cNvPr id="6" name="ตัวยึดหมายเลขภาพนิ่ง 5"/>
          <p:cNvSpPr>
            <a:spLocks noGrp="1"/>
          </p:cNvSpPr>
          <p:nvPr>
            <p:ph type="sldNum" sz="quarter" idx="12"/>
          </p:nvPr>
        </p:nvSpPr>
        <p:spPr/>
        <p:txBody>
          <a:bodyPr/>
          <a:lstStyle/>
          <a:p>
            <a:pPr lvl="1">
              <a:defRPr/>
            </a:pPr>
            <a:fld id="{6BD2F65D-92C4-46CD-AB22-EFC69EFA5F94}" type="slidenum">
              <a:rPr lang="en-US"/>
              <a:pPr lvl="1">
                <a:defRPr/>
              </a:pPr>
              <a:t>47</a:t>
            </a:fld>
            <a:endParaRPr lang="th-TH">
              <a:latin typeface="Times New Roman" pitchFamily="18" charset="0"/>
            </a:endParaRPr>
          </a:p>
        </p:txBody>
      </p:sp>
      <p:sp>
        <p:nvSpPr>
          <p:cNvPr id="126978" name="Rectangle 2"/>
          <p:cNvSpPr>
            <a:spLocks noGrp="1" noChangeArrowheads="1"/>
          </p:cNvSpPr>
          <p:nvPr>
            <p:ph type="title"/>
          </p:nvPr>
        </p:nvSpPr>
        <p:spPr>
          <a:xfrm>
            <a:off x="682625" y="1089025"/>
            <a:ext cx="8080375" cy="1143000"/>
          </a:xfrm>
        </p:spPr>
        <p:txBody>
          <a:bodyPr/>
          <a:lstStyle/>
          <a:p>
            <a:pPr algn="ctr" eaLnBrk="1" hangingPunct="1">
              <a:defRPr/>
            </a:pPr>
            <a:r>
              <a:rPr lang="th-TH" sz="6000" b="1" smtClean="0"/>
              <a:t/>
            </a:r>
            <a:br>
              <a:rPr lang="th-TH" sz="6000" b="1" smtClean="0"/>
            </a:br>
            <a:r>
              <a:rPr lang="th-TH" sz="6000" smtClean="0"/>
              <a:t/>
            </a:r>
            <a:br>
              <a:rPr lang="th-TH" sz="6000" smtClean="0"/>
            </a:br>
            <a:r>
              <a:rPr lang="th-TH" sz="9600" b="1" smtClean="0"/>
              <a:t/>
            </a:r>
            <a:br>
              <a:rPr lang="th-TH" sz="9600" b="1" smtClean="0"/>
            </a:br>
            <a:endParaRPr lang="th-TH" sz="9600" b="1" smtClean="0"/>
          </a:p>
        </p:txBody>
      </p:sp>
      <p:sp>
        <p:nvSpPr>
          <p:cNvPr id="74757" name="Rectangle 3"/>
          <p:cNvSpPr>
            <a:spLocks noGrp="1" noChangeArrowheads="1"/>
          </p:cNvSpPr>
          <p:nvPr>
            <p:ph type="body" idx="1"/>
          </p:nvPr>
        </p:nvSpPr>
        <p:spPr>
          <a:xfrm>
            <a:off x="0" y="928670"/>
            <a:ext cx="4786314" cy="5929330"/>
          </a:xfrm>
        </p:spPr>
        <p:txBody>
          <a:bodyPr>
            <a:normAutofit fontScale="62500" lnSpcReduction="20000"/>
          </a:bodyPr>
          <a:lstStyle/>
          <a:p>
            <a:pPr eaLnBrk="1" hangingPunct="1"/>
            <a:r>
              <a:rPr lang="th-TH" sz="4400" b="1" dirty="0" smtClean="0">
                <a:solidFill>
                  <a:schemeClr val="bg1"/>
                </a:solidFill>
                <a:latin typeface="Cordia New" pitchFamily="34" charset="-34"/>
                <a:cs typeface="Cordia New" pitchFamily="34" charset="-34"/>
              </a:rPr>
              <a:t> เตรียมให้พร้อม</a:t>
            </a:r>
          </a:p>
          <a:p>
            <a:pPr eaLnBrk="1" hangingPunct="1"/>
            <a:r>
              <a:rPr lang="th-TH" sz="4400" b="1" dirty="0" smtClean="0">
                <a:solidFill>
                  <a:schemeClr val="bg1"/>
                </a:solidFill>
                <a:latin typeface="Cordia New" pitchFamily="34" charset="-34"/>
                <a:cs typeface="Cordia New" pitchFamily="34" charset="-34"/>
              </a:rPr>
              <a:t> ซักซ้อมให้ดี</a:t>
            </a:r>
          </a:p>
          <a:p>
            <a:pPr eaLnBrk="1" hangingPunct="1"/>
            <a:r>
              <a:rPr lang="th-TH" sz="4400" b="1" dirty="0" smtClean="0">
                <a:solidFill>
                  <a:schemeClr val="bg1"/>
                </a:solidFill>
                <a:latin typeface="Cordia New" pitchFamily="34" charset="-34"/>
                <a:cs typeface="Cordia New" pitchFamily="34" charset="-34"/>
              </a:rPr>
              <a:t> ท่าทีให้สง่า</a:t>
            </a:r>
          </a:p>
          <a:p>
            <a:pPr eaLnBrk="1" hangingPunct="1"/>
            <a:r>
              <a:rPr lang="th-TH" sz="4400" b="1" dirty="0" smtClean="0">
                <a:solidFill>
                  <a:schemeClr val="bg1"/>
                </a:solidFill>
                <a:latin typeface="Cordia New" pitchFamily="34" charset="-34"/>
                <a:cs typeface="Cordia New" pitchFamily="34" charset="-34"/>
              </a:rPr>
              <a:t> หน้าตาให้สุขุม</a:t>
            </a:r>
          </a:p>
          <a:p>
            <a:pPr eaLnBrk="1" hangingPunct="1"/>
            <a:r>
              <a:rPr lang="th-TH" sz="4400" b="1" dirty="0" smtClean="0">
                <a:solidFill>
                  <a:schemeClr val="bg1"/>
                </a:solidFill>
                <a:latin typeface="Cordia New" pitchFamily="34" charset="-34"/>
                <a:cs typeface="Cordia New" pitchFamily="34" charset="-34"/>
              </a:rPr>
              <a:t> ทักที่ประชุมไม่วกวน</a:t>
            </a:r>
          </a:p>
          <a:p>
            <a:pPr eaLnBrk="1" hangingPunct="1"/>
            <a:r>
              <a:rPr lang="th-TH" sz="4400" b="1" dirty="0" smtClean="0">
                <a:solidFill>
                  <a:schemeClr val="bg1"/>
                </a:solidFill>
                <a:latin typeface="Cordia New" pitchFamily="34" charset="-34"/>
                <a:cs typeface="Cordia New" pitchFamily="34" charset="-34"/>
              </a:rPr>
              <a:t> เริ่มต้นให้โน้มน้าว</a:t>
            </a:r>
          </a:p>
          <a:p>
            <a:pPr eaLnBrk="1" hangingPunct="1"/>
            <a:r>
              <a:rPr lang="th-TH" sz="4400" b="1" dirty="0" smtClean="0">
                <a:solidFill>
                  <a:schemeClr val="bg1"/>
                </a:solidFill>
                <a:latin typeface="Cordia New" pitchFamily="34" charset="-34"/>
                <a:cs typeface="Cordia New" pitchFamily="34" charset="-34"/>
              </a:rPr>
              <a:t> เรื่องราวต้องกระชับ</a:t>
            </a:r>
          </a:p>
          <a:p>
            <a:pPr lvl="0">
              <a:defRPr/>
            </a:pPr>
            <a:r>
              <a:rPr lang="th-TH" sz="4400" b="1" dirty="0" smtClean="0">
                <a:solidFill>
                  <a:schemeClr val="bg1"/>
                </a:solidFill>
                <a:latin typeface="Cordia New" pitchFamily="34" charset="-34"/>
                <a:cs typeface="Cordia New" pitchFamily="34" charset="-34"/>
              </a:rPr>
              <a:t> ตาจับที่ผู้ฟัง</a:t>
            </a:r>
          </a:p>
          <a:p>
            <a:pPr lvl="0">
              <a:defRPr/>
            </a:pPr>
            <a:r>
              <a:rPr lang="th-TH" sz="4400" b="1" dirty="0" smtClean="0">
                <a:solidFill>
                  <a:schemeClr val="bg1"/>
                </a:solidFill>
                <a:latin typeface="Cordia New" pitchFamily="34" charset="-34"/>
                <a:cs typeface="Cordia New" pitchFamily="34" charset="-34"/>
              </a:rPr>
              <a:t>  เสียงดังแต่พอดี</a:t>
            </a:r>
          </a:p>
          <a:p>
            <a:pPr lvl="0">
              <a:defRPr/>
            </a:pPr>
            <a:r>
              <a:rPr lang="th-TH" sz="4400" b="1" dirty="0" smtClean="0">
                <a:solidFill>
                  <a:schemeClr val="bg1"/>
                </a:solidFill>
                <a:latin typeface="Cordia New" pitchFamily="34" charset="-34"/>
                <a:cs typeface="Cordia New" pitchFamily="34" charset="-34"/>
              </a:rPr>
              <a:t>  อย่าให้มี</a:t>
            </a:r>
            <a:r>
              <a:rPr lang="th-TH" sz="4400" b="1" dirty="0" err="1" smtClean="0">
                <a:solidFill>
                  <a:schemeClr val="bg1"/>
                </a:solidFill>
                <a:latin typeface="Cordia New" pitchFamily="34" charset="-34"/>
                <a:cs typeface="Cordia New" pitchFamily="34" charset="-34"/>
              </a:rPr>
              <a:t>เอ้อ</a:t>
            </a:r>
            <a:r>
              <a:rPr lang="th-TH" sz="4400" b="1" dirty="0" smtClean="0">
                <a:solidFill>
                  <a:schemeClr val="bg1"/>
                </a:solidFill>
                <a:latin typeface="Cordia New" pitchFamily="34" charset="-34"/>
                <a:cs typeface="Cordia New" pitchFamily="34" charset="-34"/>
              </a:rPr>
              <a:t>....อ้า....</a:t>
            </a:r>
          </a:p>
          <a:p>
            <a:pPr lvl="0">
              <a:defRPr/>
            </a:pPr>
            <a:r>
              <a:rPr lang="th-TH" sz="4400" b="1" dirty="0" smtClean="0">
                <a:solidFill>
                  <a:schemeClr val="bg1"/>
                </a:solidFill>
                <a:latin typeface="Cordia New" pitchFamily="34" charset="-34"/>
                <a:cs typeface="Cordia New" pitchFamily="34" charset="-34"/>
              </a:rPr>
              <a:t>  ดูเวลาให้พอครบ</a:t>
            </a:r>
          </a:p>
          <a:p>
            <a:pPr lvl="0">
              <a:defRPr/>
            </a:pPr>
            <a:r>
              <a:rPr lang="th-TH" sz="4400" b="1" dirty="0" smtClean="0">
                <a:solidFill>
                  <a:schemeClr val="bg1"/>
                </a:solidFill>
                <a:latin typeface="Cordia New" pitchFamily="34" charset="-34"/>
                <a:cs typeface="Cordia New" pitchFamily="34" charset="-34"/>
              </a:rPr>
              <a:t>  สรุปจบให้จับใจ</a:t>
            </a:r>
          </a:p>
          <a:p>
            <a:pPr lvl="0">
              <a:defRPr/>
            </a:pPr>
            <a:r>
              <a:rPr lang="th-TH" sz="4400" b="1" dirty="0" smtClean="0">
                <a:solidFill>
                  <a:schemeClr val="bg1"/>
                </a:solidFill>
                <a:latin typeface="Cordia New" pitchFamily="34" charset="-34"/>
                <a:cs typeface="Cordia New" pitchFamily="34" charset="-34"/>
              </a:rPr>
              <a:t>  ยิ้มแย้มแจ่มใสตลอดการพูด	 </a:t>
            </a:r>
            <a:endParaRPr lang="th-TH" sz="4400" b="1" dirty="0" smtClean="0">
              <a:latin typeface="Cordia New" pitchFamily="34" charset="-34"/>
              <a:cs typeface="Cordia New" pitchFamily="34" charset="-34"/>
            </a:endParaRPr>
          </a:p>
          <a:p>
            <a:pPr eaLnBrk="1" hangingPunct="1">
              <a:lnSpc>
                <a:spcPct val="70000"/>
              </a:lnSpc>
              <a:buFont typeface="Wingdings" pitchFamily="2" charset="2"/>
              <a:buNone/>
            </a:pPr>
            <a:r>
              <a:rPr lang="th-TH" sz="4400" b="1" dirty="0" smtClean="0">
                <a:latin typeface="Cordia New" pitchFamily="34" charset="-34"/>
                <a:cs typeface="Cordia New" pitchFamily="34" charset="-34"/>
              </a:rPr>
              <a:t>		</a:t>
            </a:r>
          </a:p>
        </p:txBody>
      </p:sp>
      <p:sp>
        <p:nvSpPr>
          <p:cNvPr id="126980" name="Rectangle 4"/>
          <p:cNvSpPr>
            <a:spLocks noChangeArrowheads="1"/>
          </p:cNvSpPr>
          <p:nvPr/>
        </p:nvSpPr>
        <p:spPr bwMode="auto">
          <a:xfrm>
            <a:off x="179388" y="20638"/>
            <a:ext cx="9253537" cy="1143000"/>
          </a:xfrm>
          <a:prstGeom prst="rect">
            <a:avLst/>
          </a:prstGeom>
          <a:noFill/>
          <a:ln w="9525">
            <a:noFill/>
            <a:miter lim="800000"/>
            <a:headEnd/>
            <a:tailEnd/>
          </a:ln>
          <a:effectLst/>
        </p:spPr>
        <p:txBody>
          <a:bodyPr lIns="92075" tIns="46038" rIns="92075" bIns="46038" anchor="ctr"/>
          <a:lstStyle/>
          <a:p>
            <a:pPr>
              <a:defRPr/>
            </a:pPr>
            <a:r>
              <a:rPr kumimoji="0" lang="th-TH" sz="5400" b="1">
                <a:solidFill>
                  <a:schemeClr val="accent2"/>
                </a:solidFill>
                <a:effectLst>
                  <a:outerShdw blurRad="38100" dist="38100" dir="2700000" algn="tl">
                    <a:srgbClr val="000000"/>
                  </a:outerShdw>
                </a:effectLst>
                <a:latin typeface="Cordia New" pitchFamily="34" charset="-34"/>
                <a:cs typeface="Cordia New" pitchFamily="34" charset="-34"/>
              </a:rPr>
              <a:t>บันได </a:t>
            </a:r>
            <a:r>
              <a:rPr kumimoji="0" lang="th-TH" sz="4000" b="1">
                <a:solidFill>
                  <a:schemeClr val="accent2"/>
                </a:solidFill>
                <a:effectLst>
                  <a:outerShdw blurRad="38100" dist="38100" dir="2700000" algn="tl">
                    <a:srgbClr val="000000"/>
                  </a:outerShdw>
                </a:effectLst>
                <a:latin typeface="Cordia New" pitchFamily="34" charset="-34"/>
                <a:cs typeface="Cordia New" pitchFamily="34" charset="-34"/>
              </a:rPr>
              <a:t>13</a:t>
            </a:r>
            <a:r>
              <a:rPr kumimoji="0" lang="th-TH" sz="5400" b="1">
                <a:solidFill>
                  <a:schemeClr val="accent2"/>
                </a:solidFill>
                <a:effectLst>
                  <a:outerShdw blurRad="38100" dist="38100" dir="2700000" algn="tl">
                    <a:srgbClr val="000000"/>
                  </a:outerShdw>
                </a:effectLst>
                <a:latin typeface="Cordia New" pitchFamily="34" charset="-34"/>
                <a:cs typeface="Cordia New" pitchFamily="34" charset="-34"/>
              </a:rPr>
              <a:t> ขั้นสู่การพูดที่ประสบความสำเร็จ</a:t>
            </a:r>
          </a:p>
        </p:txBody>
      </p:sp>
      <p:sp>
        <p:nvSpPr>
          <p:cNvPr id="8" name="สี่เหลี่ยมผืนผ้า 7"/>
          <p:cNvSpPr/>
          <p:nvPr/>
        </p:nvSpPr>
        <p:spPr>
          <a:xfrm>
            <a:off x="3786182" y="928670"/>
            <a:ext cx="5357818" cy="592933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th-TH" altLang="zh-CN" sz="3200" b="1" dirty="0" smtClean="0">
                <a:solidFill>
                  <a:schemeClr val="bg1"/>
                </a:solidFill>
                <a:effectLst>
                  <a:outerShdw blurRad="38100" dist="38100" dir="2700000" algn="tl">
                    <a:srgbClr val="000000">
                      <a:alpha val="43137"/>
                    </a:srgbClr>
                  </a:outerShdw>
                </a:effectLst>
                <a:latin typeface="Arial Black" pitchFamily="34" charset="0"/>
              </a:rPr>
              <a:t>ท่านเคยเป็นอย่างนี้ไหม  </a:t>
            </a:r>
          </a:p>
          <a:p>
            <a:pPr algn="ctr">
              <a:defRPr/>
            </a:pPr>
            <a:r>
              <a:rPr lang="th-TH" altLang="zh-CN" sz="3200" b="1" dirty="0" smtClean="0">
                <a:solidFill>
                  <a:schemeClr val="bg1"/>
                </a:solidFill>
                <a:effectLst>
                  <a:outerShdw blurRad="38100" dist="38100" dir="2700000" algn="tl">
                    <a:srgbClr val="000000">
                      <a:alpha val="43137"/>
                    </a:srgbClr>
                  </a:outerShdw>
                </a:effectLst>
                <a:latin typeface="Arial Black" pitchFamily="34" charset="0"/>
              </a:rPr>
              <a:t>เมื่อต้องพูดต่อสาธารณชน</a:t>
            </a:r>
          </a:p>
          <a:p>
            <a:pPr algn="ctr">
              <a:defRPr/>
            </a:pPr>
            <a:endParaRPr lang="th-TH" altLang="zh-CN" sz="1000" b="1" dirty="0" smtClean="0">
              <a:solidFill>
                <a:schemeClr val="bg1"/>
              </a:solidFill>
              <a:latin typeface="Arial Black" pitchFamily="34" charset="0"/>
            </a:endParaRPr>
          </a:p>
          <a:p>
            <a:pPr marL="742950" indent="-742950">
              <a:defRPr/>
            </a:pPr>
            <a:r>
              <a:rPr lang="th-TH" altLang="zh-CN" b="1" dirty="0" smtClean="0">
                <a:solidFill>
                  <a:schemeClr val="bg1"/>
                </a:solidFill>
                <a:latin typeface="Arial Black" pitchFamily="34" charset="0"/>
              </a:rPr>
              <a:t>1. ปาก คอ แห้งผาก หน้าซีด</a:t>
            </a:r>
          </a:p>
          <a:p>
            <a:pPr marL="742950" indent="-742950">
              <a:defRPr/>
            </a:pPr>
            <a:r>
              <a:rPr lang="th-TH" altLang="zh-CN" b="1" dirty="0" smtClean="0">
                <a:solidFill>
                  <a:schemeClr val="bg1"/>
                </a:solidFill>
                <a:latin typeface="Arial Black" pitchFamily="34" charset="0"/>
              </a:rPr>
              <a:t>2. มือสั่น / เสียงสั่น / ใจเต้นแรง</a:t>
            </a:r>
          </a:p>
          <a:p>
            <a:pPr marL="742950" indent="-742950">
              <a:defRPr/>
            </a:pPr>
            <a:r>
              <a:rPr lang="th-TH" altLang="zh-CN" b="1" dirty="0" smtClean="0">
                <a:solidFill>
                  <a:schemeClr val="bg1"/>
                </a:solidFill>
                <a:latin typeface="Arial Black" pitchFamily="34" charset="0"/>
              </a:rPr>
              <a:t>3. มือไม้เกะกะ ไม่รู้จะวางตรงไหน</a:t>
            </a:r>
          </a:p>
          <a:p>
            <a:pPr marL="742950" indent="-742950">
              <a:defRPr/>
            </a:pPr>
            <a:r>
              <a:rPr lang="th-TH" altLang="zh-CN" b="1" dirty="0" smtClean="0">
                <a:solidFill>
                  <a:schemeClr val="bg1"/>
                </a:solidFill>
                <a:latin typeface="Arial Black" pitchFamily="34" charset="0"/>
              </a:rPr>
              <a:t>4. นึกคำพูดไม่ออก</a:t>
            </a:r>
          </a:p>
          <a:p>
            <a:pPr marL="742950" indent="-742950">
              <a:defRPr/>
            </a:pPr>
            <a:r>
              <a:rPr lang="th-TH" altLang="zh-CN" b="1" dirty="0" smtClean="0">
                <a:solidFill>
                  <a:schemeClr val="bg1"/>
                </a:solidFill>
                <a:latin typeface="Arial Black" pitchFamily="34" charset="0"/>
              </a:rPr>
              <a:t>5. มีเหงื่อออกตามมือ / ทั่วร่างกาย  ฯลฯ</a:t>
            </a:r>
          </a:p>
          <a:p>
            <a:pPr algn="ctr">
              <a:defRPr/>
            </a:pPr>
            <a:r>
              <a:rPr lang="th-TH" altLang="zh-CN" sz="4800" b="1" dirty="0" smtClean="0">
                <a:solidFill>
                  <a:schemeClr val="bg1"/>
                </a:solidFill>
                <a:effectLst>
                  <a:outerShdw blurRad="38100" dist="38100" dir="2700000" algn="tl">
                    <a:srgbClr val="000000">
                      <a:alpha val="43137"/>
                    </a:srgbClr>
                  </a:outerShdw>
                </a:effectLst>
                <a:latin typeface="Angsana New" pitchFamily="18" charset="-34"/>
                <a:cs typeface="Angsana New" pitchFamily="18" charset="-34"/>
              </a:rPr>
              <a:t>นักพูด</a:t>
            </a:r>
          </a:p>
          <a:p>
            <a:pPr algn="ctr">
              <a:defRPr/>
            </a:pPr>
            <a:r>
              <a:rPr lang="th-TH" altLang="zh-CN" sz="4800" b="1" dirty="0" smtClean="0">
                <a:solidFill>
                  <a:schemeClr val="bg1"/>
                </a:solidFill>
                <a:effectLst>
                  <a:outerShdw blurRad="38100" dist="38100" dir="2700000" algn="tl">
                    <a:srgbClr val="000000">
                      <a:alpha val="43137"/>
                    </a:srgbClr>
                  </a:outerShdw>
                </a:effectLst>
                <a:latin typeface="Angsana New" pitchFamily="18" charset="-34"/>
                <a:cs typeface="Angsana New" pitchFamily="18" charset="-34"/>
              </a:rPr>
              <a:t>พรสวรรค์หรือพรแสวง</a:t>
            </a:r>
            <a:endParaRPr lang="th-TH" altLang="zh-CN" sz="4800" b="1" dirty="0" smtClean="0">
              <a:solidFill>
                <a:schemeClr val="bg1"/>
              </a:solidFill>
              <a:latin typeface="Arial Black" pitchFamily="34" charset="0"/>
            </a:endParaRPr>
          </a:p>
          <a:p>
            <a:pPr algn="ctr"/>
            <a:endParaRPr lang="th-TH" sz="4800" dirty="0"/>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2" name="Title 1"/>
          <p:cNvPicPr>
            <a:picLocks noGrp="1" noChangeArrowheads="1"/>
          </p:cNvPicPr>
          <p:nvPr>
            <p:ph type="title"/>
          </p:nvPr>
        </p:nvPicPr>
        <p:blipFill>
          <a:blip r:embed="rId2"/>
          <a:srcRect/>
          <a:stretch>
            <a:fillRect/>
          </a:stretch>
        </p:blipFill>
        <p:spPr>
          <a:xfrm>
            <a:off x="1785918" y="0"/>
            <a:ext cx="6261100" cy="642918"/>
          </a:xfrm>
        </p:spPr>
      </p:pic>
      <p:sp>
        <p:nvSpPr>
          <p:cNvPr id="7" name="สี่เหลี่ยมผืนผ้า 6"/>
          <p:cNvSpPr/>
          <p:nvPr/>
        </p:nvSpPr>
        <p:spPr>
          <a:xfrm>
            <a:off x="0" y="642918"/>
            <a:ext cx="2143108" cy="621508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buClr>
                <a:schemeClr val="tx1">
                  <a:lumMod val="50000"/>
                  <a:lumOff val="50000"/>
                </a:schemeClr>
              </a:buClr>
              <a:defRPr/>
            </a:pPr>
            <a:r>
              <a:rPr lang="th-TH" sz="3600" b="1" dirty="0" smtClean="0">
                <a:solidFill>
                  <a:schemeClr val="tx1"/>
                </a:solidFill>
              </a:rPr>
              <a:t>ฟังสบายหู </a:t>
            </a:r>
          </a:p>
          <a:p>
            <a:pPr>
              <a:buClr>
                <a:schemeClr val="tx1">
                  <a:lumMod val="50000"/>
                  <a:lumOff val="50000"/>
                </a:schemeClr>
              </a:buClr>
              <a:defRPr/>
            </a:pPr>
            <a:r>
              <a:rPr lang="th-TH" dirty="0" smtClean="0">
                <a:solidFill>
                  <a:schemeClr val="bg1"/>
                </a:solidFill>
              </a:rPr>
              <a:t>1. เสียงดังพอเหมาะ</a:t>
            </a:r>
          </a:p>
          <a:p>
            <a:pPr>
              <a:buClr>
                <a:schemeClr val="tx1">
                  <a:lumMod val="50000"/>
                  <a:lumOff val="50000"/>
                </a:schemeClr>
              </a:buClr>
              <a:defRPr/>
            </a:pPr>
            <a:r>
              <a:rPr lang="th-TH" dirty="0" smtClean="0">
                <a:solidFill>
                  <a:schemeClr val="bg1"/>
                </a:solidFill>
              </a:rPr>
              <a:t>2. อย่าให้มีขยะคำ</a:t>
            </a:r>
          </a:p>
          <a:p>
            <a:pPr>
              <a:buClr>
                <a:schemeClr val="tx1">
                  <a:lumMod val="50000"/>
                  <a:lumOff val="50000"/>
                </a:schemeClr>
              </a:buClr>
              <a:defRPr/>
            </a:pPr>
            <a:r>
              <a:rPr lang="th-TH" dirty="0" smtClean="0">
                <a:solidFill>
                  <a:schemeClr val="bg1"/>
                </a:solidFill>
              </a:rPr>
              <a:t>3. การปฏิสันถารกับผู้ฟัง</a:t>
            </a:r>
          </a:p>
          <a:p>
            <a:pPr>
              <a:buClr>
                <a:schemeClr val="tx1">
                  <a:lumMod val="50000"/>
                  <a:lumOff val="50000"/>
                </a:schemeClr>
              </a:buClr>
              <a:defRPr/>
            </a:pPr>
            <a:r>
              <a:rPr lang="th-TH" dirty="0" smtClean="0">
                <a:solidFill>
                  <a:schemeClr val="bg1"/>
                </a:solidFill>
              </a:rPr>
              <a:t>4. ใช้คำให้ถูกต้อง</a:t>
            </a:r>
          </a:p>
          <a:p>
            <a:pPr>
              <a:buClr>
                <a:schemeClr val="tx1">
                  <a:lumMod val="50000"/>
                  <a:lumOff val="50000"/>
                </a:schemeClr>
              </a:buClr>
              <a:defRPr/>
            </a:pPr>
            <a:r>
              <a:rPr lang="th-TH" dirty="0" smtClean="0">
                <a:solidFill>
                  <a:schemeClr val="bg1"/>
                </a:solidFill>
              </a:rPr>
              <a:t>5. ร, ล คำควบกล้ำ ชัดเจน</a:t>
            </a:r>
          </a:p>
          <a:p>
            <a:pPr>
              <a:buClr>
                <a:schemeClr val="tx1">
                  <a:lumMod val="50000"/>
                  <a:lumOff val="50000"/>
                </a:schemeClr>
              </a:buClr>
              <a:defRPr/>
            </a:pPr>
            <a:r>
              <a:rPr lang="th-TH" dirty="0" smtClean="0">
                <a:solidFill>
                  <a:schemeClr val="bg1"/>
                </a:solidFill>
              </a:rPr>
              <a:t>6. พูดถูกต้องตามหลักการใช้ภาษาที่ดี</a:t>
            </a:r>
          </a:p>
          <a:p>
            <a:pPr>
              <a:buClr>
                <a:schemeClr val="tx1">
                  <a:lumMod val="50000"/>
                  <a:lumOff val="50000"/>
                </a:schemeClr>
              </a:buClr>
              <a:defRPr/>
            </a:pPr>
            <a:r>
              <a:rPr lang="th-TH" dirty="0" smtClean="0">
                <a:solidFill>
                  <a:schemeClr val="bg1"/>
                </a:solidFill>
              </a:rPr>
              <a:t>7. มีเสียงสูงต่ำ การเว้นจังหวะที่ดี</a:t>
            </a:r>
          </a:p>
          <a:p>
            <a:pPr>
              <a:buClr>
                <a:schemeClr val="tx1">
                  <a:lumMod val="50000"/>
                  <a:lumOff val="50000"/>
                </a:schemeClr>
              </a:buClr>
              <a:defRPr/>
            </a:pPr>
            <a:endParaRPr lang="th-TH" dirty="0" smtClean="0">
              <a:solidFill>
                <a:schemeClr val="bg1"/>
              </a:solidFill>
            </a:endParaRPr>
          </a:p>
        </p:txBody>
      </p:sp>
      <p:sp>
        <p:nvSpPr>
          <p:cNvPr id="8" name="สี่เหลี่ยมผืนผ้า 7"/>
          <p:cNvSpPr/>
          <p:nvPr/>
        </p:nvSpPr>
        <p:spPr>
          <a:xfrm>
            <a:off x="2214546" y="642918"/>
            <a:ext cx="4572032" cy="621508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h-TH" sz="3600" b="1" dirty="0" smtClean="0">
                <a:solidFill>
                  <a:schemeClr val="tx1"/>
                </a:solidFill>
              </a:rPr>
              <a:t>ดูสบายตา</a:t>
            </a:r>
          </a:p>
          <a:p>
            <a:pPr>
              <a:buClr>
                <a:schemeClr val="tx1">
                  <a:lumMod val="50000"/>
                  <a:lumOff val="50000"/>
                </a:schemeClr>
              </a:buClr>
              <a:defRPr/>
            </a:pPr>
            <a:r>
              <a:rPr lang="th-TH" dirty="0" smtClean="0">
                <a:solidFill>
                  <a:schemeClr val="bg1"/>
                </a:solidFill>
              </a:rPr>
              <a:t>1. บุคลิกภาพดี สง่างาม, ยิ้มแย้มแจ่มใส</a:t>
            </a:r>
          </a:p>
          <a:p>
            <a:pPr>
              <a:buClr>
                <a:schemeClr val="tx1">
                  <a:lumMod val="50000"/>
                  <a:lumOff val="50000"/>
                </a:schemeClr>
              </a:buClr>
              <a:defRPr/>
            </a:pPr>
            <a:r>
              <a:rPr lang="th-TH" dirty="0" smtClean="0">
                <a:solidFill>
                  <a:schemeClr val="bg1"/>
                </a:solidFill>
              </a:rPr>
              <a:t>2. การแต่งกายเหมาะสม</a:t>
            </a:r>
          </a:p>
          <a:p>
            <a:pPr>
              <a:buClr>
                <a:schemeClr val="tx1">
                  <a:lumMod val="50000"/>
                  <a:lumOff val="50000"/>
                </a:schemeClr>
              </a:buClr>
              <a:defRPr/>
            </a:pPr>
            <a:r>
              <a:rPr lang="th-TH" dirty="0" smtClean="0">
                <a:solidFill>
                  <a:schemeClr val="bg1"/>
                </a:solidFill>
              </a:rPr>
              <a:t>3. ท่าทางการเดิน ยืน</a:t>
            </a:r>
          </a:p>
          <a:p>
            <a:pPr>
              <a:buClr>
                <a:schemeClr val="tx1">
                  <a:lumMod val="50000"/>
                  <a:lumOff val="50000"/>
                </a:schemeClr>
              </a:buClr>
              <a:defRPr/>
            </a:pPr>
            <a:r>
              <a:rPr lang="th-TH" dirty="0" smtClean="0">
                <a:solidFill>
                  <a:schemeClr val="bg1"/>
                </a:solidFill>
              </a:rPr>
              <a:t>4. การสบสายตากับผู้ฟัง</a:t>
            </a:r>
          </a:p>
          <a:p>
            <a:pPr>
              <a:buClr>
                <a:schemeClr val="tx1">
                  <a:lumMod val="50000"/>
                  <a:lumOff val="50000"/>
                </a:schemeClr>
              </a:buClr>
              <a:defRPr/>
            </a:pPr>
            <a:r>
              <a:rPr lang="th-TH" dirty="0" smtClean="0">
                <a:solidFill>
                  <a:schemeClr val="bg1"/>
                </a:solidFill>
              </a:rPr>
              <a:t>5. การปรากฏตัวต่อที่ประชุม/การจบ-ลาจาก</a:t>
            </a:r>
          </a:p>
          <a:p>
            <a:pPr>
              <a:buClr>
                <a:schemeClr val="tx1">
                  <a:lumMod val="50000"/>
                  <a:lumOff val="50000"/>
                </a:schemeClr>
              </a:buClr>
              <a:defRPr/>
            </a:pPr>
            <a:r>
              <a:rPr lang="th-TH" u="sng" dirty="0" smtClean="0">
                <a:solidFill>
                  <a:srgbClr val="FF0000"/>
                </a:solidFill>
              </a:rPr>
              <a:t>หลีกเลี่ยงการใช้สายตา</a:t>
            </a:r>
          </a:p>
          <a:p>
            <a:pPr>
              <a:buClr>
                <a:schemeClr val="tx1">
                  <a:lumMod val="50000"/>
                  <a:lumOff val="50000"/>
                </a:schemeClr>
              </a:buClr>
              <a:defRPr/>
            </a:pPr>
            <a:r>
              <a:rPr lang="th-TH" dirty="0" smtClean="0">
                <a:solidFill>
                  <a:schemeClr val="bg1"/>
                </a:solidFill>
              </a:rPr>
              <a:t>1. ขง</a:t>
            </a:r>
            <a:r>
              <a:rPr lang="th-TH" dirty="0" err="1" smtClean="0">
                <a:solidFill>
                  <a:schemeClr val="bg1"/>
                </a:solidFill>
              </a:rPr>
              <a:t>เบ้ง</a:t>
            </a:r>
            <a:r>
              <a:rPr lang="th-TH" dirty="0" smtClean="0">
                <a:solidFill>
                  <a:schemeClr val="bg1"/>
                </a:solidFill>
              </a:rPr>
              <a:t>ดูดาว  2. สาวน้อยหลบตา</a:t>
            </a:r>
          </a:p>
          <a:p>
            <a:pPr>
              <a:buClr>
                <a:schemeClr val="tx1">
                  <a:lumMod val="50000"/>
                  <a:lumOff val="50000"/>
                </a:schemeClr>
              </a:buClr>
              <a:defRPr/>
            </a:pPr>
            <a:r>
              <a:rPr lang="th-TH" dirty="0" smtClean="0">
                <a:solidFill>
                  <a:schemeClr val="bg1"/>
                </a:solidFill>
              </a:rPr>
              <a:t>3. มองหาของหาย   4. ชม้ายไปที่ประตู</a:t>
            </a:r>
          </a:p>
          <a:p>
            <a:pPr>
              <a:buClr>
                <a:schemeClr val="tx1">
                  <a:lumMod val="50000"/>
                  <a:lumOff val="50000"/>
                </a:schemeClr>
              </a:buClr>
              <a:defRPr/>
            </a:pPr>
            <a:r>
              <a:rPr lang="th-TH" dirty="0" smtClean="0">
                <a:solidFill>
                  <a:schemeClr val="bg1"/>
                </a:solidFill>
              </a:rPr>
              <a:t>5. มองดูไปที่หน้าต่าง</a:t>
            </a:r>
          </a:p>
          <a:p>
            <a:pPr>
              <a:buClr>
                <a:schemeClr val="tx1">
                  <a:lumMod val="50000"/>
                  <a:lumOff val="50000"/>
                </a:schemeClr>
              </a:buClr>
              <a:defRPr/>
            </a:pPr>
            <a:r>
              <a:rPr lang="th-TH" u="sng" dirty="0" smtClean="0">
                <a:solidFill>
                  <a:srgbClr val="FFFF00"/>
                </a:solidFill>
              </a:rPr>
              <a:t>กริยาท่าทาง</a:t>
            </a:r>
          </a:p>
          <a:p>
            <a:pPr>
              <a:buClr>
                <a:schemeClr val="tx1">
                  <a:lumMod val="50000"/>
                  <a:lumOff val="50000"/>
                </a:schemeClr>
              </a:buClr>
              <a:defRPr/>
            </a:pPr>
            <a:r>
              <a:rPr lang="th-TH" dirty="0" smtClean="0">
                <a:solidFill>
                  <a:schemeClr val="bg1"/>
                </a:solidFill>
              </a:rPr>
              <a:t>1. การวางท่า 2. การเคลื่อนไหว </a:t>
            </a:r>
            <a:r>
              <a:rPr lang="th-TH" dirty="0" smtClean="0">
                <a:solidFill>
                  <a:schemeClr val="bg1"/>
                </a:solidFill>
                <a:latin typeface="Angsana New" pitchFamily="18" charset="-34"/>
              </a:rPr>
              <a:t>  </a:t>
            </a:r>
            <a:r>
              <a:rPr lang="th-TH" dirty="0" smtClean="0">
                <a:solidFill>
                  <a:schemeClr val="bg1"/>
                </a:solidFill>
              </a:rPr>
              <a:t>3. การเดิน </a:t>
            </a:r>
            <a:endParaRPr lang="th-TH" dirty="0" smtClean="0">
              <a:solidFill>
                <a:schemeClr val="bg1"/>
              </a:solidFill>
              <a:latin typeface="Angsana New" pitchFamily="18" charset="-34"/>
            </a:endParaRPr>
          </a:p>
          <a:p>
            <a:pPr>
              <a:buClr>
                <a:schemeClr val="tx1">
                  <a:lumMod val="50000"/>
                  <a:lumOff val="50000"/>
                </a:schemeClr>
              </a:buClr>
              <a:defRPr/>
            </a:pPr>
            <a:r>
              <a:rPr lang="th-TH" dirty="0" smtClean="0">
                <a:solidFill>
                  <a:schemeClr val="bg1"/>
                </a:solidFill>
              </a:rPr>
              <a:t>4. การแสดงออกทางสีหน้า </a:t>
            </a:r>
            <a:r>
              <a:rPr lang="th-TH" dirty="0" smtClean="0">
                <a:solidFill>
                  <a:schemeClr val="bg1"/>
                </a:solidFill>
                <a:latin typeface="Angsana New" pitchFamily="18" charset="-34"/>
              </a:rPr>
              <a:t>   </a:t>
            </a:r>
            <a:r>
              <a:rPr lang="th-TH" dirty="0" smtClean="0">
                <a:solidFill>
                  <a:schemeClr val="bg1"/>
                </a:solidFill>
              </a:rPr>
              <a:t>5. ท่าทาง </a:t>
            </a:r>
            <a:endParaRPr lang="th-TH" dirty="0" smtClean="0">
              <a:solidFill>
                <a:schemeClr val="bg1"/>
              </a:solidFill>
              <a:latin typeface="Angsana New" pitchFamily="18" charset="-34"/>
            </a:endParaRPr>
          </a:p>
        </p:txBody>
      </p:sp>
      <p:sp>
        <p:nvSpPr>
          <p:cNvPr id="9" name="สี่เหลี่ยมผืนผ้า 8"/>
          <p:cNvSpPr/>
          <p:nvPr/>
        </p:nvSpPr>
        <p:spPr>
          <a:xfrm>
            <a:off x="6858016" y="642918"/>
            <a:ext cx="2285984" cy="621508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514350" indent="-514350">
              <a:buClr>
                <a:schemeClr val="tx1">
                  <a:lumMod val="50000"/>
                  <a:lumOff val="50000"/>
                </a:schemeClr>
              </a:buClr>
              <a:defRPr/>
            </a:pPr>
            <a:r>
              <a:rPr lang="th-TH" sz="3600" b="1" dirty="0" smtClean="0">
                <a:solidFill>
                  <a:schemeClr val="tx1"/>
                </a:solidFill>
              </a:rPr>
              <a:t>พาสบายใจ</a:t>
            </a:r>
          </a:p>
          <a:p>
            <a:pPr>
              <a:buClr>
                <a:schemeClr val="tx1">
                  <a:lumMod val="50000"/>
                  <a:lumOff val="50000"/>
                </a:schemeClr>
              </a:buClr>
              <a:defRPr/>
            </a:pPr>
            <a:r>
              <a:rPr lang="th-TH" dirty="0" smtClean="0">
                <a:solidFill>
                  <a:schemeClr val="bg1"/>
                </a:solidFill>
              </a:rPr>
              <a:t>1. จัดองค์ประกอบการพูด</a:t>
            </a:r>
          </a:p>
          <a:p>
            <a:pPr>
              <a:buClr>
                <a:schemeClr val="tx1">
                  <a:lumMod val="50000"/>
                  <a:lumOff val="50000"/>
                </a:schemeClr>
              </a:buClr>
              <a:defRPr/>
            </a:pPr>
            <a:r>
              <a:rPr lang="th-TH" dirty="0" smtClean="0">
                <a:solidFill>
                  <a:schemeClr val="bg1"/>
                </a:solidFill>
              </a:rPr>
              <a:t>2. การเลือกเรื่อง/เตรียมเรื่อง</a:t>
            </a:r>
          </a:p>
          <a:p>
            <a:pPr>
              <a:buClr>
                <a:schemeClr val="tx1">
                  <a:lumMod val="50000"/>
                  <a:lumOff val="50000"/>
                </a:schemeClr>
              </a:buClr>
              <a:defRPr/>
            </a:pPr>
            <a:r>
              <a:rPr lang="th-TH" dirty="0" smtClean="0">
                <a:solidFill>
                  <a:schemeClr val="bg1"/>
                </a:solidFill>
              </a:rPr>
              <a:t>3. สร้างโครงเรื่อง</a:t>
            </a:r>
          </a:p>
          <a:p>
            <a:pPr>
              <a:buClr>
                <a:schemeClr val="tx1">
                  <a:lumMod val="50000"/>
                  <a:lumOff val="50000"/>
                </a:schemeClr>
              </a:buClr>
              <a:defRPr/>
            </a:pPr>
            <a:r>
              <a:rPr lang="th-TH" dirty="0" smtClean="0">
                <a:solidFill>
                  <a:schemeClr val="bg1"/>
                </a:solidFill>
              </a:rPr>
              <a:t>4. การค้นคว้าหาข้อมูลให้การพูดน่าเชื่อถือถูกต้อง</a:t>
            </a:r>
          </a:p>
          <a:p>
            <a:pPr>
              <a:buClr>
                <a:schemeClr val="tx1">
                  <a:lumMod val="50000"/>
                  <a:lumOff val="50000"/>
                </a:schemeClr>
              </a:buClr>
              <a:defRPr/>
            </a:pPr>
            <a:r>
              <a:rPr lang="th-TH" dirty="0" smtClean="0">
                <a:solidFill>
                  <a:schemeClr val="bg1"/>
                </a:solidFill>
              </a:rPr>
              <a:t>5. มีการจัดลำดับเรื่องดีเข้าใจง่าย</a:t>
            </a:r>
          </a:p>
          <a:p>
            <a:pPr>
              <a:buClr>
                <a:schemeClr val="tx1">
                  <a:lumMod val="50000"/>
                  <a:lumOff val="50000"/>
                </a:schemeClr>
              </a:buClr>
              <a:defRPr/>
            </a:pPr>
            <a:r>
              <a:rPr lang="th-TH" dirty="0" smtClean="0">
                <a:solidFill>
                  <a:schemeClr val="bg1"/>
                </a:solidFill>
              </a:rPr>
              <a:t>6. มีเทคนิคการนำเสนอที่ดี</a:t>
            </a:r>
          </a:p>
        </p:txBody>
      </p:sp>
    </p:spTree>
  </p:cSld>
  <p:clrMapOvr>
    <a:masterClrMapping/>
  </p:clrMapOvr>
  <p:transition>
    <p:cover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2" presetClass="entr" presetSubtype="0"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2000" fill="hold"/>
                                        <p:tgtEl>
                                          <p:spTgt spid="2"/>
                                        </p:tgtEl>
                                        <p:attrNameLst>
                                          <p:attrName>ppt_w</p:attrName>
                                        </p:attrNameLst>
                                      </p:cBhvr>
                                      <p:tavLst>
                                        <p:tav tm="0">
                                          <p:val>
                                            <p:strVal val="#ppt_w*2.5"/>
                                          </p:val>
                                        </p:tav>
                                        <p:tav tm="100000">
                                          <p:val>
                                            <p:strVal val="#ppt_w"/>
                                          </p:val>
                                        </p:tav>
                                      </p:tavLst>
                                    </p:anim>
                                    <p:anim calcmode="lin" valueType="num">
                                      <p:cBhvr>
                                        <p:cTn id="8" dur="2000" fill="hold"/>
                                        <p:tgtEl>
                                          <p:spTgt spid="2"/>
                                        </p:tgtEl>
                                        <p:attrNameLst>
                                          <p:attrName>ppt_h</p:attrName>
                                        </p:attrNameLst>
                                      </p:cBhvr>
                                      <p:tavLst>
                                        <p:tav tm="0">
                                          <p:val>
                                            <p:strVal val="#ppt_h"/>
                                          </p:val>
                                        </p:tav>
                                        <p:tav tm="100000">
                                          <p:val>
                                            <p:strVal val="#ppt_h"/>
                                          </p:val>
                                        </p:tav>
                                      </p:tavLst>
                                    </p:anim>
                                    <p:anim calcmode="lin" valueType="num">
                                      <p:cBhvr>
                                        <p:cTn id="9" dur="2000" fill="hold"/>
                                        <p:tgtEl>
                                          <p:spTgt spid="2"/>
                                        </p:tgtEl>
                                        <p:attrNameLst>
                                          <p:attrName>ppt_x</p:attrName>
                                        </p:attrNameLst>
                                      </p:cBhvr>
                                      <p:tavLst>
                                        <p:tav tm="0">
                                          <p:val>
                                            <p:strVal val="#ppt_x-.2"/>
                                          </p:val>
                                        </p:tav>
                                        <p:tav tm="50000">
                                          <p:val>
                                            <p:strVal val="#ppt_x+.1"/>
                                          </p:val>
                                        </p:tav>
                                        <p:tav tm="100000">
                                          <p:val>
                                            <p:strVal val="#ppt_x"/>
                                          </p:val>
                                        </p:tav>
                                      </p:tavLst>
                                    </p:anim>
                                    <p:anim calcmode="lin" valueType="num">
                                      <p:cBhvr>
                                        <p:cTn id="10" dur="2000" fill="hold"/>
                                        <p:tgtEl>
                                          <p:spTgt spid="2"/>
                                        </p:tgtEl>
                                        <p:attrNameLst>
                                          <p:attrName>ppt_y</p:attrName>
                                        </p:attrNameLst>
                                      </p:cBhvr>
                                      <p:tavLst>
                                        <p:tav tm="0">
                                          <p:val>
                                            <p:strVal val="#ppt_y+1"/>
                                          </p:val>
                                        </p:tav>
                                        <p:tav tm="50000">
                                          <p:val>
                                            <p:strVal val="#ppt_y+.5"/>
                                          </p:val>
                                        </p:tav>
                                        <p:tav tm="100000">
                                          <p:val>
                                            <p:strVal val="#ppt_y"/>
                                          </p:val>
                                        </p:tav>
                                      </p:tavLst>
                                    </p:anim>
                                    <p:animEffect transition="in" filter="fade">
                                      <p:cBhvr>
                                        <p:cTn id="11"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9.xml><?xml version="1.0" encoding="utf-8"?>
<p:sld xmlns:a="http://schemas.openxmlformats.org/drawingml/2006/main" xmlns:r="http://schemas.openxmlformats.org/officeDocument/2006/relationships" xmlns:p="http://schemas.openxmlformats.org/presentationml/2006/main" showMasterPhAnim="0">
  <p:cSld>
    <p:bg>
      <p:bgPr>
        <a:solidFill>
          <a:schemeClr val="bg1"/>
        </a:solidFill>
        <a:effectLst/>
      </p:bgPr>
    </p:bg>
    <p:spTree>
      <p:nvGrpSpPr>
        <p:cNvPr id="1" name=""/>
        <p:cNvGrpSpPr/>
        <p:nvPr/>
      </p:nvGrpSpPr>
      <p:grpSpPr>
        <a:xfrm>
          <a:off x="0" y="0"/>
          <a:ext cx="0" cy="0"/>
          <a:chOff x="0" y="0"/>
          <a:chExt cx="0" cy="0"/>
        </a:xfrm>
      </p:grpSpPr>
      <p:pic>
        <p:nvPicPr>
          <p:cNvPr id="45061" name="Rectangle 5"/>
          <p:cNvPicPr>
            <a:picLocks noGrp="1" noChangeArrowheads="1"/>
          </p:cNvPicPr>
          <p:nvPr>
            <p:ph type="title"/>
          </p:nvPr>
        </p:nvPicPr>
        <p:blipFill>
          <a:blip r:embed="rId3"/>
          <a:srcRect/>
          <a:stretch>
            <a:fillRect/>
          </a:stretch>
        </p:blipFill>
        <p:spPr>
          <a:xfrm>
            <a:off x="714348" y="0"/>
            <a:ext cx="7991475" cy="785794"/>
          </a:xfrm>
        </p:spPr>
      </p:pic>
      <p:graphicFrame>
        <p:nvGraphicFramePr>
          <p:cNvPr id="1026" name="Object 4"/>
          <p:cNvGraphicFramePr>
            <a:graphicFrameLocks noChangeAspect="1"/>
          </p:cNvGraphicFramePr>
          <p:nvPr>
            <p:ph type="chart" idx="1"/>
          </p:nvPr>
        </p:nvGraphicFramePr>
        <p:xfrm>
          <a:off x="0" y="1125537"/>
          <a:ext cx="9144000" cy="5732463"/>
        </p:xfrm>
        <a:graphic>
          <a:graphicData uri="http://schemas.openxmlformats.org/presentationml/2006/ole">
            <p:oleObj spid="_x0000_s3074" name="แผนภูมิ" r:id="rId4" imgW="9315390" imgH="6800977" progId="MSGraph.Chart.8">
              <p:embed followColorScheme="full"/>
            </p:oleObj>
          </a:graphicData>
        </a:graphic>
      </p:graphicFrame>
      <p:sp>
        <p:nvSpPr>
          <p:cNvPr id="7" name="สี่เหลี่ยมผืนผ้า 6"/>
          <p:cNvSpPr/>
          <p:nvPr/>
        </p:nvSpPr>
        <p:spPr>
          <a:xfrm>
            <a:off x="4572000" y="3921812"/>
            <a:ext cx="4572000" cy="2936188"/>
          </a:xfrm>
          <a:prstGeom prst="rect">
            <a:avLst/>
          </a:prstGeom>
        </p:spPr>
        <p:txBody>
          <a:bodyPr>
            <a:spAutoFit/>
          </a:bodyPr>
          <a:lstStyle/>
          <a:p>
            <a:pPr marL="342900" indent="-342900">
              <a:spcBef>
                <a:spcPct val="20000"/>
              </a:spcBef>
              <a:buClr>
                <a:schemeClr val="hlink"/>
              </a:buClr>
              <a:buSzPct val="70000"/>
              <a:buFont typeface="Wingdings" pitchFamily="2" charset="2"/>
              <a:buChar char="n"/>
              <a:defRPr/>
            </a:pPr>
            <a:r>
              <a:rPr lang="th-TH" altLang="zh-CN" b="1" dirty="0" smtClean="0">
                <a:effectLst>
                  <a:outerShdw blurRad="38100" dist="38100" dir="2700000" algn="tl">
                    <a:srgbClr val="000000"/>
                  </a:outerShdw>
                </a:effectLst>
              </a:rPr>
              <a:t>แต่งกายและใช้เครื่องประดับที่เหมาะสม พองาม</a:t>
            </a:r>
          </a:p>
          <a:p>
            <a:pPr marL="342900" indent="-342900">
              <a:spcBef>
                <a:spcPct val="20000"/>
              </a:spcBef>
              <a:buClr>
                <a:schemeClr val="hlink"/>
              </a:buClr>
              <a:buSzPct val="70000"/>
              <a:buFont typeface="Wingdings" pitchFamily="2" charset="2"/>
              <a:buChar char="n"/>
              <a:defRPr/>
            </a:pPr>
            <a:r>
              <a:rPr lang="th-TH" altLang="zh-CN" b="1" dirty="0" smtClean="0">
                <a:effectLst>
                  <a:outerShdw blurRad="38100" dist="38100" dir="2700000" algn="tl">
                    <a:srgbClr val="000000"/>
                  </a:outerShdw>
                </a:effectLst>
              </a:rPr>
              <a:t>วางมาดให้ดูน่าเชื่อถือ และน่าเลื่อมใส </a:t>
            </a:r>
          </a:p>
          <a:p>
            <a:pPr marL="342900" indent="-342900">
              <a:spcBef>
                <a:spcPct val="20000"/>
              </a:spcBef>
              <a:buClr>
                <a:schemeClr val="hlink"/>
              </a:buClr>
              <a:buSzPct val="70000"/>
              <a:buFont typeface="Wingdings" pitchFamily="2" charset="2"/>
              <a:buChar char="n"/>
              <a:defRPr/>
            </a:pPr>
            <a:r>
              <a:rPr lang="th-TH" altLang="zh-CN" b="1" dirty="0" smtClean="0">
                <a:effectLst>
                  <a:outerShdw blurRad="38100" dist="38100" dir="2700000" algn="tl">
                    <a:srgbClr val="000000"/>
                  </a:outerShdw>
                </a:effectLst>
              </a:rPr>
              <a:t>การประสานสานตา </a:t>
            </a:r>
          </a:p>
          <a:p>
            <a:pPr marL="342900" indent="-342900">
              <a:spcBef>
                <a:spcPct val="20000"/>
              </a:spcBef>
              <a:buClr>
                <a:schemeClr val="hlink"/>
              </a:buClr>
              <a:buSzPct val="70000"/>
              <a:buFont typeface="Wingdings" pitchFamily="2" charset="2"/>
              <a:buChar char="n"/>
              <a:defRPr/>
            </a:pPr>
            <a:r>
              <a:rPr lang="th-TH" altLang="zh-CN" b="1" dirty="0" smtClean="0">
                <a:effectLst>
                  <a:outerShdw blurRad="38100" dist="38100" dir="2700000" algn="tl">
                    <a:srgbClr val="000000"/>
                  </a:outerShdw>
                </a:effectLst>
              </a:rPr>
              <a:t>การแสดงออก อากัปกิริยา และการเคลื่อนไหวต่างๆ</a:t>
            </a:r>
            <a:endParaRPr lang="th-TH" b="1" dirty="0">
              <a:effectLst>
                <a:outerShdw blurRad="38100" dist="38100" dir="2700000" algn="tl">
                  <a:srgbClr val="000000"/>
                </a:outerShdw>
              </a:effectLst>
            </a:endParaRPr>
          </a:p>
        </p:txBody>
      </p:sp>
      <p:sp>
        <p:nvSpPr>
          <p:cNvPr id="8" name="Rectangle 3"/>
          <p:cNvSpPr>
            <a:spLocks noChangeArrowheads="1"/>
          </p:cNvSpPr>
          <p:nvPr/>
        </p:nvSpPr>
        <p:spPr bwMode="auto">
          <a:xfrm>
            <a:off x="0" y="3973491"/>
            <a:ext cx="3714744" cy="2884509"/>
          </a:xfrm>
          <a:prstGeom prst="rect">
            <a:avLst/>
          </a:prstGeom>
          <a:noFill/>
          <a:ln w="9525">
            <a:noFill/>
            <a:miter lim="800000"/>
            <a:headEnd/>
            <a:tailEnd/>
          </a:ln>
        </p:spPr>
        <p:txBody>
          <a:bodyPr/>
          <a:lstStyle/>
          <a:p>
            <a:pPr marL="342900" indent="-342900">
              <a:spcBef>
                <a:spcPct val="20000"/>
              </a:spcBef>
              <a:buClr>
                <a:schemeClr val="hlink"/>
              </a:buClr>
              <a:buSzPct val="70000"/>
              <a:buFont typeface="Wingdings" pitchFamily="2" charset="2"/>
              <a:buChar char="n"/>
              <a:defRPr/>
            </a:pPr>
            <a:r>
              <a:rPr lang="th-TH" altLang="zh-CN" b="1" dirty="0">
                <a:solidFill>
                  <a:schemeClr val="bg1"/>
                </a:solidFill>
                <a:effectLst>
                  <a:outerShdw blurRad="38100" dist="38100" dir="2700000" algn="tl">
                    <a:srgbClr val="000000"/>
                  </a:outerShdw>
                </a:effectLst>
              </a:rPr>
              <a:t> </a:t>
            </a:r>
            <a:r>
              <a:rPr lang="th-TH" altLang="zh-CN" b="1" dirty="0">
                <a:effectLst>
                  <a:outerShdw blurRad="38100" dist="38100" dir="2700000" algn="tl">
                    <a:srgbClr val="000000"/>
                  </a:outerShdw>
                </a:effectLst>
              </a:rPr>
              <a:t>ฝึกใช้น้ำเสียงและการเน้นเสียงให้น่าฟังและได้จังหวะ</a:t>
            </a:r>
          </a:p>
          <a:p>
            <a:pPr marL="342900" indent="-342900">
              <a:spcBef>
                <a:spcPct val="20000"/>
              </a:spcBef>
              <a:buClr>
                <a:schemeClr val="hlink"/>
              </a:buClr>
              <a:buSzPct val="70000"/>
              <a:buFont typeface="Wingdings" pitchFamily="2" charset="2"/>
              <a:buChar char="n"/>
              <a:defRPr/>
            </a:pPr>
            <a:r>
              <a:rPr lang="th-TH" altLang="zh-CN" b="1" dirty="0">
                <a:effectLst>
                  <a:outerShdw blurRad="38100" dist="38100" dir="2700000" algn="tl">
                    <a:srgbClr val="000000"/>
                  </a:outerShdw>
                </a:effectLst>
              </a:rPr>
              <a:t> ใช้การ </a:t>
            </a:r>
            <a:r>
              <a:rPr lang="en-US" altLang="zh-CN" b="1" dirty="0">
                <a:effectLst>
                  <a:outerShdw blurRad="38100" dist="38100" dir="2700000" algn="tl">
                    <a:srgbClr val="000000"/>
                  </a:outerShdw>
                </a:effectLst>
                <a:latin typeface="Arial Black" pitchFamily="34" charset="0"/>
              </a:rPr>
              <a:t>“</a:t>
            </a:r>
            <a:r>
              <a:rPr lang="th-TH" altLang="zh-CN" b="1" dirty="0">
                <a:effectLst>
                  <a:outerShdw blurRad="38100" dist="38100" dir="2700000" algn="tl">
                    <a:srgbClr val="000000"/>
                  </a:outerShdw>
                </a:effectLst>
              </a:rPr>
              <a:t>หยุด</a:t>
            </a:r>
            <a:r>
              <a:rPr lang="en-US" altLang="zh-CN" b="1" dirty="0">
                <a:effectLst>
                  <a:outerShdw blurRad="38100" dist="38100" dir="2700000" algn="tl">
                    <a:srgbClr val="000000"/>
                  </a:outerShdw>
                </a:effectLst>
                <a:latin typeface="Arial Black" pitchFamily="34" charset="0"/>
              </a:rPr>
              <a:t>”</a:t>
            </a:r>
            <a:r>
              <a:rPr lang="en-US" altLang="zh-CN" b="1" dirty="0">
                <a:effectLst>
                  <a:outerShdw blurRad="38100" dist="38100" dir="2700000" algn="tl">
                    <a:srgbClr val="000000"/>
                  </a:outerShdw>
                </a:effectLst>
              </a:rPr>
              <a:t> </a:t>
            </a:r>
            <a:r>
              <a:rPr lang="th-TH" altLang="zh-CN" b="1" dirty="0">
                <a:effectLst>
                  <a:outerShdw blurRad="38100" dist="38100" dir="2700000" algn="tl">
                    <a:srgbClr val="000000"/>
                  </a:outerShdw>
                </a:effectLst>
              </a:rPr>
              <a:t>หรือเว้นระยะอย่างเหมาะสม</a:t>
            </a:r>
          </a:p>
          <a:p>
            <a:pPr marL="342900" indent="-342900">
              <a:spcBef>
                <a:spcPct val="20000"/>
              </a:spcBef>
              <a:buClr>
                <a:schemeClr val="hlink"/>
              </a:buClr>
              <a:buSzPct val="70000"/>
              <a:buFont typeface="Wingdings" pitchFamily="2" charset="2"/>
              <a:buChar char="n"/>
              <a:defRPr/>
            </a:pPr>
            <a:r>
              <a:rPr lang="th-TH" altLang="zh-CN" b="1" dirty="0">
                <a:effectLst>
                  <a:outerShdw blurRad="38100" dist="38100" dir="2700000" algn="tl">
                    <a:srgbClr val="000000"/>
                  </a:outerShdw>
                </a:effectLst>
              </a:rPr>
              <a:t> หลีกเลี่ยงการใช้อุทานเสริมบทบาทอย่างพร่ำ</a:t>
            </a:r>
            <a:r>
              <a:rPr lang="th-TH" altLang="zh-CN" b="1" dirty="0" smtClean="0">
                <a:effectLst>
                  <a:outerShdw blurRad="38100" dist="38100" dir="2700000" algn="tl">
                    <a:srgbClr val="000000"/>
                  </a:outerShdw>
                </a:effectLst>
              </a:rPr>
              <a:t>เพรื่อ</a:t>
            </a:r>
            <a:endParaRPr lang="th-TH" b="1" dirty="0">
              <a:effectLst>
                <a:outerShdw blurRad="38100" dist="38100" dir="2700000" algn="tl">
                  <a:srgbClr val="000000"/>
                </a:outerShdw>
              </a:effectLst>
            </a:endParaRPr>
          </a:p>
        </p:txBody>
      </p:sp>
      <p:sp>
        <p:nvSpPr>
          <p:cNvPr id="9" name="Rectangle 2"/>
          <p:cNvSpPr>
            <a:spLocks noChangeArrowheads="1"/>
          </p:cNvSpPr>
          <p:nvPr/>
        </p:nvSpPr>
        <p:spPr bwMode="auto">
          <a:xfrm>
            <a:off x="1" y="928670"/>
            <a:ext cx="9144000" cy="2286016"/>
          </a:xfrm>
          <a:prstGeom prst="rect">
            <a:avLst/>
          </a:prstGeom>
          <a:noFill/>
          <a:ln w="9525">
            <a:noFill/>
            <a:miter lim="800000"/>
            <a:headEnd/>
            <a:tailEnd/>
          </a:ln>
        </p:spPr>
        <p:txBody>
          <a:bodyPr/>
          <a:lstStyle/>
          <a:p>
            <a:pPr marL="342900" indent="-342900">
              <a:spcBef>
                <a:spcPct val="20000"/>
              </a:spcBef>
              <a:buClr>
                <a:schemeClr val="hlink"/>
              </a:buClr>
              <a:buSzPct val="70000"/>
              <a:buFont typeface="Wingdings" pitchFamily="2" charset="2"/>
              <a:buChar char="n"/>
              <a:defRPr/>
            </a:pPr>
            <a:r>
              <a:rPr lang="th-TH" altLang="zh-CN" b="1" kern="0" dirty="0">
                <a:effectLst>
                  <a:outerShdw blurRad="38100" dist="38100" dir="2700000" algn="tl">
                    <a:srgbClr val="000000"/>
                  </a:outerShdw>
                </a:effectLst>
                <a:latin typeface="+mn-lt"/>
                <a:cs typeface="+mn-cs"/>
              </a:rPr>
              <a:t>ใช้คำพูดที่ง่าย ชัดเจน และเร้าอารมณ์</a:t>
            </a:r>
            <a:r>
              <a:rPr lang="th-TH" altLang="zh-CN" b="1" kern="0" dirty="0" smtClean="0">
                <a:effectLst>
                  <a:outerShdw blurRad="38100" dist="38100" dir="2700000" algn="tl">
                    <a:srgbClr val="000000"/>
                  </a:outerShdw>
                </a:effectLst>
                <a:latin typeface="+mn-lt"/>
                <a:cs typeface="+mn-cs"/>
              </a:rPr>
              <a:t>ผู้ฟังใช้</a:t>
            </a:r>
            <a:r>
              <a:rPr lang="th-TH" altLang="zh-CN" b="1" kern="0" dirty="0">
                <a:effectLst>
                  <a:outerShdw blurRad="38100" dist="38100" dir="2700000" algn="tl">
                    <a:srgbClr val="000000"/>
                  </a:outerShdw>
                </a:effectLst>
                <a:latin typeface="+mn-lt"/>
                <a:cs typeface="+mn-cs"/>
              </a:rPr>
              <a:t>ถ้อยคำให้ถูกต้องตรงตามความหมาย</a:t>
            </a:r>
          </a:p>
          <a:p>
            <a:pPr marL="342900" indent="-342900">
              <a:spcBef>
                <a:spcPct val="20000"/>
              </a:spcBef>
              <a:buClr>
                <a:schemeClr val="hlink"/>
              </a:buClr>
              <a:buSzPct val="70000"/>
              <a:buFont typeface="Wingdings" pitchFamily="2" charset="2"/>
              <a:buChar char="n"/>
              <a:defRPr/>
            </a:pPr>
            <a:r>
              <a:rPr lang="th-TH" altLang="zh-CN" b="1" kern="0" dirty="0">
                <a:effectLst>
                  <a:outerShdw blurRad="38100" dist="38100" dir="2700000" algn="tl">
                    <a:srgbClr val="000000"/>
                  </a:outerShdw>
                </a:effectLst>
                <a:latin typeface="+mn-lt"/>
                <a:cs typeface="+mn-cs"/>
              </a:rPr>
              <a:t>ใช้ถ้อยคำที่ง่ายแก่การ</a:t>
            </a:r>
            <a:r>
              <a:rPr lang="th-TH" altLang="zh-CN" b="1" kern="0" dirty="0" smtClean="0">
                <a:effectLst>
                  <a:outerShdw blurRad="38100" dist="38100" dir="2700000" algn="tl">
                    <a:srgbClr val="000000"/>
                  </a:outerShdw>
                </a:effectLst>
                <a:latin typeface="+mn-lt"/>
                <a:cs typeface="+mn-cs"/>
              </a:rPr>
              <a:t>เข้าใจ  ใช้</a:t>
            </a:r>
            <a:r>
              <a:rPr lang="th-TH" altLang="zh-CN" b="1" kern="0" dirty="0">
                <a:effectLst>
                  <a:outerShdw blurRad="38100" dist="38100" dir="2700000" algn="tl">
                    <a:srgbClr val="000000"/>
                  </a:outerShdw>
                </a:effectLst>
                <a:latin typeface="+mn-lt"/>
                <a:cs typeface="+mn-cs"/>
              </a:rPr>
              <a:t>ถ้อยคำให้เหมาะสม</a:t>
            </a:r>
          </a:p>
          <a:p>
            <a:pPr marL="342900" indent="-342900">
              <a:spcBef>
                <a:spcPct val="20000"/>
              </a:spcBef>
              <a:buClr>
                <a:schemeClr val="hlink"/>
              </a:buClr>
              <a:buSzPct val="70000"/>
              <a:buFont typeface="Wingdings" pitchFamily="2" charset="2"/>
              <a:buChar char="n"/>
              <a:defRPr/>
            </a:pPr>
            <a:r>
              <a:rPr lang="th-TH" altLang="zh-CN" b="1" kern="0" dirty="0">
                <a:effectLst>
                  <a:outerShdw blurRad="38100" dist="38100" dir="2700000" algn="tl">
                    <a:srgbClr val="000000"/>
                  </a:outerShdw>
                </a:effectLst>
                <a:latin typeface="+mn-lt"/>
                <a:cs typeface="+mn-cs"/>
              </a:rPr>
              <a:t>ใช้ถ้อยคำที่ทำให้มองเห็นภาพหรือก่อให้เกิดภาพพจน์แก่ผู้ฟัง</a:t>
            </a:r>
            <a:endParaRPr lang="th-TH" b="1" kern="0" dirty="0">
              <a:effectLst>
                <a:outerShdw blurRad="38100" dist="38100" dir="2700000" algn="tl">
                  <a:srgbClr val="000000"/>
                </a:outerShdw>
              </a:effectLst>
              <a:latin typeface="+mn-lt"/>
              <a:cs typeface="+mn-cs"/>
            </a:endParaRPr>
          </a:p>
          <a:p>
            <a:pPr marL="342900" indent="-342900">
              <a:spcBef>
                <a:spcPct val="20000"/>
              </a:spcBef>
              <a:buClr>
                <a:schemeClr val="hlink"/>
              </a:buClr>
              <a:buSzPct val="70000"/>
              <a:buFont typeface="Wingdings" pitchFamily="2" charset="2"/>
              <a:buChar char="n"/>
              <a:defRPr/>
            </a:pPr>
            <a:r>
              <a:rPr lang="th-TH" altLang="zh-CN" b="1" kern="0" dirty="0">
                <a:effectLst>
                  <a:outerShdw blurRad="38100" dist="38100" dir="2700000" algn="tl">
                    <a:srgbClr val="000000"/>
                  </a:outerShdw>
                </a:effectLst>
                <a:latin typeface="+mn-lt"/>
                <a:cs typeface="+mn-cs"/>
              </a:rPr>
              <a:t>รู้เขารู้เรา รู้ว่าผู้ฟังคือใคร หาแนวทางในการเข้าสู่การนำเสนอให้เหมาะเจาะ</a:t>
            </a:r>
          </a:p>
          <a:p>
            <a:pPr marL="342900" indent="-342900">
              <a:spcBef>
                <a:spcPct val="20000"/>
              </a:spcBef>
              <a:buClr>
                <a:schemeClr val="hlink"/>
              </a:buClr>
              <a:buSzPct val="70000"/>
              <a:buFont typeface="Wingdings" pitchFamily="2" charset="2"/>
              <a:buChar char="n"/>
              <a:defRPr/>
            </a:pPr>
            <a:endParaRPr lang="th-TH" sz="4000" b="1" kern="0" dirty="0">
              <a:effectLst>
                <a:outerShdw blurRad="38100" dist="38100" dir="2700000" algn="tl">
                  <a:srgbClr val="000000"/>
                </a:outerShdw>
              </a:effectLst>
              <a:latin typeface="+mn-lt"/>
              <a:cs typeface="+mn-cs"/>
            </a:endParaRPr>
          </a:p>
          <a:p>
            <a:pPr marL="342900" indent="-342900">
              <a:spcBef>
                <a:spcPct val="20000"/>
              </a:spcBef>
              <a:buClr>
                <a:schemeClr val="hlink"/>
              </a:buClr>
              <a:buSzPct val="70000"/>
              <a:buFont typeface="Wingdings" pitchFamily="2" charset="2"/>
              <a:buChar char="n"/>
              <a:defRPr/>
            </a:pPr>
            <a:endParaRPr lang="th-TH" sz="4800" b="1" kern="0" dirty="0">
              <a:effectLst>
                <a:outerShdw blurRad="38100" dist="38100" dir="2700000" algn="tl">
                  <a:srgbClr val="000000"/>
                </a:outerShdw>
              </a:effectLst>
              <a:latin typeface="+mn-lt"/>
              <a:cs typeface="+mn-cs"/>
            </a:endParaRPr>
          </a:p>
        </p:txBody>
      </p:sp>
      <p:sp>
        <p:nvSpPr>
          <p:cNvPr id="10" name="วงรี 9"/>
          <p:cNvSpPr/>
          <p:nvPr/>
        </p:nvSpPr>
        <p:spPr>
          <a:xfrm>
            <a:off x="2500298" y="3286124"/>
            <a:ext cx="1143008" cy="71438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38%</a:t>
            </a:r>
            <a:endParaRPr lang="th-TH" dirty="0"/>
          </a:p>
        </p:txBody>
      </p:sp>
      <p:sp>
        <p:nvSpPr>
          <p:cNvPr id="11" name="วงรี 10"/>
          <p:cNvSpPr/>
          <p:nvPr/>
        </p:nvSpPr>
        <p:spPr>
          <a:xfrm>
            <a:off x="4572000" y="3214686"/>
            <a:ext cx="1143008" cy="71438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55%</a:t>
            </a:r>
            <a:endParaRPr lang="th-TH" dirty="0"/>
          </a:p>
        </p:txBody>
      </p:sp>
      <p:sp>
        <p:nvSpPr>
          <p:cNvPr id="12" name="วงรี 11"/>
          <p:cNvSpPr/>
          <p:nvPr/>
        </p:nvSpPr>
        <p:spPr>
          <a:xfrm>
            <a:off x="3571868" y="2857496"/>
            <a:ext cx="714380" cy="71438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dirty="0" smtClean="0"/>
              <a:t>7%</a:t>
            </a:r>
            <a:endParaRPr lang="th-TH" sz="1800" dirty="0"/>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5" presetClass="entr" presetSubtype="0" fill="hold" nodeType="withEffect">
                                  <p:stCondLst>
                                    <p:cond delay="0"/>
                                  </p:stCondLst>
                                  <p:iterate type="lt">
                                    <p:tmPct val="10000"/>
                                  </p:iterate>
                                  <p:childTnLst>
                                    <p:set>
                                      <p:cBhvr>
                                        <p:cTn id="6" dur="1" fill="hold">
                                          <p:stCondLst>
                                            <p:cond delay="0"/>
                                          </p:stCondLst>
                                        </p:cTn>
                                        <p:tgtEl>
                                          <p:spTgt spid="45061"/>
                                        </p:tgtEl>
                                        <p:attrNameLst>
                                          <p:attrName>style.visibility</p:attrName>
                                        </p:attrNameLst>
                                      </p:cBhvr>
                                      <p:to>
                                        <p:strVal val="visible"/>
                                      </p:to>
                                    </p:set>
                                    <p:animEffect transition="in" filter="fade">
                                      <p:cBhvr>
                                        <p:cTn id="7" dur="600">
                                          <p:stCondLst>
                                            <p:cond delay="0"/>
                                          </p:stCondLst>
                                        </p:cTn>
                                        <p:tgtEl>
                                          <p:spTgt spid="45061"/>
                                        </p:tgtEl>
                                      </p:cBhvr>
                                    </p:animEffect>
                                    <p:anim calcmode="lin" valueType="num">
                                      <p:cBhvr>
                                        <p:cTn id="8" dur="600" fill="hold">
                                          <p:stCondLst>
                                            <p:cond delay="0"/>
                                          </p:stCondLst>
                                        </p:cTn>
                                        <p:tgtEl>
                                          <p:spTgt spid="45061"/>
                                        </p:tgtEl>
                                        <p:attrNameLst>
                                          <p:attrName>style.rotation</p:attrName>
                                        </p:attrNameLst>
                                      </p:cBhvr>
                                      <p:tavLst>
                                        <p:tav tm="0">
                                          <p:val>
                                            <p:fltVal val="720"/>
                                          </p:val>
                                        </p:tav>
                                        <p:tav tm="100000">
                                          <p:val>
                                            <p:fltVal val="0"/>
                                          </p:val>
                                        </p:tav>
                                      </p:tavLst>
                                    </p:anim>
                                    <p:anim calcmode="lin" valueType="num">
                                      <p:cBhvr>
                                        <p:cTn id="9" dur="600" fill="hold">
                                          <p:stCondLst>
                                            <p:cond delay="0"/>
                                          </p:stCondLst>
                                        </p:cTn>
                                        <p:tgtEl>
                                          <p:spTgt spid="45061"/>
                                        </p:tgtEl>
                                        <p:attrNameLst>
                                          <p:attrName>ppt_h</p:attrName>
                                        </p:attrNameLst>
                                      </p:cBhvr>
                                      <p:tavLst>
                                        <p:tav tm="0">
                                          <p:val>
                                            <p:fltVal val="0"/>
                                          </p:val>
                                        </p:tav>
                                        <p:tav tm="100000">
                                          <p:val>
                                            <p:strVal val="#ppt_h"/>
                                          </p:val>
                                        </p:tav>
                                      </p:tavLst>
                                    </p:anim>
                                    <p:anim calcmode="lin" valueType="num">
                                      <p:cBhvr>
                                        <p:cTn id="10" dur="600" fill="hold">
                                          <p:stCondLst>
                                            <p:cond delay="0"/>
                                          </p:stCondLst>
                                        </p:cTn>
                                        <p:tgtEl>
                                          <p:spTgt spid="45061"/>
                                        </p:tgtEl>
                                        <p:attrNameLst>
                                          <p:attrName>ppt_w</p:attrName>
                                        </p:attrNameLst>
                                      </p:cBhvr>
                                      <p:tavLst>
                                        <p:tav tm="0">
                                          <p:val>
                                            <p:fltVal val="0"/>
                                          </p:val>
                                        </p:tav>
                                        <p:tav tm="100000">
                                          <p:val>
                                            <p:strVal val="#ppt_w"/>
                                          </p:val>
                                        </p:tav>
                                      </p:tavLst>
                                    </p:anim>
                                  </p:childTnLst>
                                </p:cTn>
                              </p:par>
                            </p:childTnLst>
                          </p:cTn>
                        </p:par>
                      </p:childTnLst>
                    </p:cTn>
                  </p:par>
                  <p:par>
                    <p:cTn id="11" fill="hold">
                      <p:stCondLst>
                        <p:cond delay="indefinite"/>
                      </p:stCondLst>
                      <p:childTnLst>
                        <p:par>
                          <p:cTn id="12" fill="hold">
                            <p:stCondLst>
                              <p:cond delay="0"/>
                            </p:stCondLst>
                            <p:childTnLst>
                              <p:par>
                                <p:cTn id="13" presetID="6" presetClass="emph" presetSubtype="0" fill="hold" grpId="0" nodeType="clickEffect">
                                  <p:stCondLst>
                                    <p:cond delay="0"/>
                                  </p:stCondLst>
                                  <p:childTnLst>
                                    <p:animScale>
                                      <p:cBhvr>
                                        <p:cTn id="14" dur="2000" fill="hold"/>
                                        <p:tgtEl>
                                          <p:spTgt spid="1026"/>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OleChart spid="1026"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ชื่อเรื่อง 1"/>
          <p:cNvSpPr>
            <a:spLocks noGrp="1"/>
          </p:cNvSpPr>
          <p:nvPr>
            <p:ph type="ctrTitle"/>
          </p:nvPr>
        </p:nvSpPr>
        <p:spPr>
          <a:xfrm>
            <a:off x="1" y="285728"/>
            <a:ext cx="9143999" cy="5366195"/>
          </a:xfrm>
        </p:spPr>
        <p:txBody>
          <a:bodyPr>
            <a:noAutofit/>
          </a:bodyPr>
          <a:lstStyle/>
          <a:p>
            <a:r>
              <a:rPr lang="th-TH" sz="6000" b="1" dirty="0" smtClean="0">
                <a:solidFill>
                  <a:schemeClr val="bg1"/>
                </a:solidFill>
                <a:latin typeface="TH Niramit AS" panose="02000506000000020004" pitchFamily="2" charset="-34"/>
              </a:rPr>
              <a:t/>
            </a:r>
            <a:br>
              <a:rPr lang="th-TH" sz="6000" b="1" dirty="0" smtClean="0">
                <a:solidFill>
                  <a:schemeClr val="bg1"/>
                </a:solidFill>
                <a:latin typeface="TH Niramit AS" panose="02000506000000020004" pitchFamily="2" charset="-34"/>
              </a:rPr>
            </a:br>
            <a:r>
              <a:rPr lang="th-TH" sz="6000" b="1" dirty="0" smtClean="0">
                <a:solidFill>
                  <a:schemeClr val="bg1"/>
                </a:solidFill>
                <a:latin typeface="TH Niramit AS" panose="02000506000000020004" pitchFamily="2" charset="-34"/>
              </a:rPr>
              <a:t>การ</a:t>
            </a:r>
            <a:r>
              <a:rPr lang="th-TH" sz="6000" b="1" dirty="0">
                <a:solidFill>
                  <a:schemeClr val="bg1"/>
                </a:solidFill>
                <a:latin typeface="TH Niramit AS" panose="02000506000000020004" pitchFamily="2" charset="-34"/>
              </a:rPr>
              <a:t>พูดเป็นทั้งศาสตร์และศิลป์ </a:t>
            </a:r>
            <a:r>
              <a:rPr lang="th-TH" sz="6000" b="1" dirty="0" smtClean="0">
                <a:solidFill>
                  <a:schemeClr val="bg1"/>
                </a:solidFill>
                <a:latin typeface="TH Niramit AS" panose="02000506000000020004" pitchFamily="2" charset="-34"/>
              </a:rPr>
              <a:t/>
            </a:r>
            <a:br>
              <a:rPr lang="th-TH" sz="6000" b="1" dirty="0" smtClean="0">
                <a:solidFill>
                  <a:schemeClr val="bg1"/>
                </a:solidFill>
                <a:latin typeface="TH Niramit AS" panose="02000506000000020004" pitchFamily="2" charset="-34"/>
              </a:rPr>
            </a:br>
            <a:r>
              <a:rPr lang="th-TH" sz="6000" b="1" dirty="0" smtClean="0">
                <a:solidFill>
                  <a:schemeClr val="bg1"/>
                </a:solidFill>
                <a:latin typeface="TH Niramit AS" panose="02000506000000020004" pitchFamily="2" charset="-34"/>
              </a:rPr>
              <a:t>ไม่</a:t>
            </a:r>
            <a:r>
              <a:rPr lang="th-TH" sz="6000" b="1" dirty="0">
                <a:solidFill>
                  <a:schemeClr val="bg1"/>
                </a:solidFill>
                <a:latin typeface="TH Niramit AS" panose="02000506000000020004" pitchFamily="2" charset="-34"/>
              </a:rPr>
              <a:t>จำเป็นต้องอาศัยพรสวรรค์เสมอ</a:t>
            </a:r>
            <a:r>
              <a:rPr lang="th-TH" sz="6000" b="1" dirty="0" smtClean="0">
                <a:solidFill>
                  <a:schemeClr val="bg1"/>
                </a:solidFill>
                <a:latin typeface="TH Niramit AS" panose="02000506000000020004" pitchFamily="2" charset="-34"/>
              </a:rPr>
              <a:t>ไป</a:t>
            </a:r>
            <a:br>
              <a:rPr lang="th-TH" sz="6000" b="1" dirty="0" smtClean="0">
                <a:solidFill>
                  <a:schemeClr val="bg1"/>
                </a:solidFill>
                <a:latin typeface="TH Niramit AS" panose="02000506000000020004" pitchFamily="2" charset="-34"/>
              </a:rPr>
            </a:br>
            <a:r>
              <a:rPr lang="th-TH" sz="6000" b="1" dirty="0" smtClean="0">
                <a:solidFill>
                  <a:schemeClr val="bg1"/>
                </a:solidFill>
                <a:latin typeface="TH Niramit AS" panose="02000506000000020004" pitchFamily="2" charset="-34"/>
              </a:rPr>
              <a:t>แต่</a:t>
            </a:r>
            <a:r>
              <a:rPr lang="th-TH" sz="6000" b="1" dirty="0">
                <a:solidFill>
                  <a:schemeClr val="bg1"/>
                </a:solidFill>
                <a:latin typeface="TH Niramit AS" panose="02000506000000020004" pitchFamily="2" charset="-34"/>
              </a:rPr>
              <a:t>สามารถพูด</a:t>
            </a:r>
            <a:r>
              <a:rPr lang="th-TH" sz="6000" b="1" dirty="0" smtClean="0">
                <a:solidFill>
                  <a:schemeClr val="bg1"/>
                </a:solidFill>
                <a:latin typeface="TH Niramit AS" panose="02000506000000020004" pitchFamily="2" charset="-34"/>
              </a:rPr>
              <a:t>ได้เพราะ</a:t>
            </a:r>
            <a:r>
              <a:rPr lang="th-TH" sz="6000" b="1" dirty="0">
                <a:solidFill>
                  <a:schemeClr val="bg1"/>
                </a:solidFill>
                <a:latin typeface="TH Niramit AS" panose="02000506000000020004" pitchFamily="2" charset="-34"/>
              </a:rPr>
              <a:t>การศึกษา การฝึกฝน </a:t>
            </a:r>
            <a:br>
              <a:rPr lang="th-TH" sz="6000" b="1" dirty="0">
                <a:solidFill>
                  <a:schemeClr val="bg1"/>
                </a:solidFill>
                <a:latin typeface="TH Niramit AS" panose="02000506000000020004" pitchFamily="2" charset="-34"/>
              </a:rPr>
            </a:br>
            <a:r>
              <a:rPr lang="th-TH" sz="6000" b="1" dirty="0" smtClean="0">
                <a:solidFill>
                  <a:schemeClr val="bg1"/>
                </a:solidFill>
                <a:latin typeface="TH Niramit AS" panose="02000506000000020004" pitchFamily="2" charset="-34"/>
              </a:rPr>
              <a:t>ฉะนั้น</a:t>
            </a:r>
            <a:r>
              <a:rPr lang="th-TH" sz="6000" b="1" dirty="0">
                <a:solidFill>
                  <a:schemeClr val="bg1"/>
                </a:solidFill>
                <a:latin typeface="TH Niramit AS" panose="02000506000000020004" pitchFamily="2" charset="-34"/>
              </a:rPr>
              <a:t>การฝึกพูด</a:t>
            </a:r>
            <a:r>
              <a:rPr lang="th-TH" sz="6000" b="1" dirty="0" smtClean="0">
                <a:solidFill>
                  <a:schemeClr val="bg1"/>
                </a:solidFill>
                <a:latin typeface="TH Niramit AS" panose="02000506000000020004" pitchFamily="2" charset="-34"/>
              </a:rPr>
              <a:t>ต่อที่ชุมชน </a:t>
            </a:r>
            <a:r>
              <a:rPr lang="th-TH" sz="6000" b="1" dirty="0">
                <a:solidFill>
                  <a:schemeClr val="bg1"/>
                </a:solidFill>
                <a:latin typeface="TH Niramit AS" panose="02000506000000020004" pitchFamily="2" charset="-34"/>
              </a:rPr>
              <a:t>จึงเป็นวิธีที่</a:t>
            </a:r>
            <a:r>
              <a:rPr lang="th-TH" sz="6000" b="1" dirty="0" smtClean="0">
                <a:solidFill>
                  <a:schemeClr val="bg1"/>
                </a:solidFill>
                <a:latin typeface="TH Niramit AS" panose="02000506000000020004" pitchFamily="2" charset="-34"/>
              </a:rPr>
              <a:t>ดี</a:t>
            </a:r>
            <a:br>
              <a:rPr lang="th-TH" sz="6000" b="1" dirty="0" smtClean="0">
                <a:solidFill>
                  <a:schemeClr val="bg1"/>
                </a:solidFill>
                <a:latin typeface="TH Niramit AS" panose="02000506000000020004" pitchFamily="2" charset="-34"/>
              </a:rPr>
            </a:br>
            <a:r>
              <a:rPr lang="th-TH" sz="6000" b="1" dirty="0" smtClean="0">
                <a:solidFill>
                  <a:schemeClr val="bg1"/>
                </a:solidFill>
                <a:latin typeface="TH Niramit AS" panose="02000506000000020004" pitchFamily="2" charset="-34"/>
              </a:rPr>
              <a:t>อีก</a:t>
            </a:r>
            <a:r>
              <a:rPr lang="th-TH" sz="6000" b="1" dirty="0">
                <a:solidFill>
                  <a:schemeClr val="bg1"/>
                </a:solidFill>
                <a:latin typeface="TH Niramit AS" panose="02000506000000020004" pitchFamily="2" charset="-34"/>
              </a:rPr>
              <a:t>วิธีหนึ่งในการปรับปรุงบุคลิกภาพทั้งภายในและ</a:t>
            </a:r>
            <a:r>
              <a:rPr lang="th-TH" sz="6000" b="1" dirty="0" smtClean="0">
                <a:solidFill>
                  <a:schemeClr val="bg1"/>
                </a:solidFill>
                <a:latin typeface="TH Niramit AS" panose="02000506000000020004" pitchFamily="2" charset="-34"/>
              </a:rPr>
              <a:t>ภายนอกเพื่อ</a:t>
            </a:r>
            <a:r>
              <a:rPr lang="th-TH" sz="6000" b="1" dirty="0">
                <a:solidFill>
                  <a:schemeClr val="bg1"/>
                </a:solidFill>
                <a:latin typeface="TH Niramit AS" panose="02000506000000020004" pitchFamily="2" charset="-34"/>
              </a:rPr>
              <a:t>การเป็นนักพูดที่ดี</a:t>
            </a:r>
          </a:p>
        </p:txBody>
      </p:sp>
      <p:pic>
        <p:nvPicPr>
          <p:cNvPr id="9" name="รูปภาพ 3" descr="https://fbcdn-sphotos-g-a.akamaihd.net/hphotos-ak-xfa1/v/t1.0-9/10356703_761215247266712_9112800328657137276_n.jpg?oh=5d8b94b54ceb0d5d0453abeb7cdb7419&amp;oe=55360CB9&amp;__gda__=1429849231_1da1c26e6513597b6ed07139d27cf4a4"/>
          <p:cNvPicPr/>
          <p:nvPr/>
        </p:nvPicPr>
        <p:blipFill>
          <a:blip r:embed="rId2" cstate="print">
            <a:clrChange>
              <a:clrFrom>
                <a:srgbClr val="FFFFFF"/>
              </a:clrFrom>
              <a:clrTo>
                <a:srgbClr val="FFFFFF">
                  <a:alpha val="0"/>
                </a:srgbClr>
              </a:clrTo>
            </a:clrChange>
            <a:extLst>
              <a:ext uri="{BEBA8EAE-BF5A-486C-A8C5-ECC9F3942E4B}">
                <a14:imgProps xmlns:a14="http://schemas.microsoft.com/office/drawing/2010/main" xmlns="">
                  <a14:imgLayer r:embed="rId4">
                    <a14:imgEffect>
                      <a14:backgroundRemoval t="5707" b="96402" l="9704" r="89803">
                        <a14:foregroundMark x1="27138" y1="40323" x2="27138" y2="36104"/>
                        <a14:foregroundMark x1="28289" y1="43548" x2="28289" y2="47146"/>
                        <a14:foregroundMark x1="25329" y1="43052" x2="28947" y2="27792"/>
                        <a14:foregroundMark x1="38651" y1="47643" x2="36349" y2="32878"/>
                        <a14:foregroundMark x1="35033" y1="33871" x2="22204" y2="34243"/>
                        <a14:foregroundMark x1="23520" y1="36104" x2="27796" y2="45782"/>
                        <a14:foregroundMark x1="25822" y1="45782" x2="46053" y2="39330"/>
                      </a14:backgroundRemoval>
                    </a14:imgEffect>
                  </a14:imgLayer>
                </a14:imgProps>
              </a:ext>
              <a:ext uri="{28A0092B-C50C-407E-A947-70E740481C1C}">
                <a14:useLocalDpi xmlns:a14="http://schemas.microsoft.com/office/drawing/2010/main" xmlns="" val="0"/>
              </a:ext>
            </a:extLst>
          </a:blip>
          <a:srcRect/>
          <a:stretch>
            <a:fillRect/>
          </a:stretch>
        </p:blipFill>
        <p:spPr bwMode="auto">
          <a:xfrm>
            <a:off x="8543925" y="5564392"/>
            <a:ext cx="709283" cy="1293608"/>
          </a:xfrm>
          <a:prstGeom prst="rect">
            <a:avLst/>
          </a:prstGeom>
          <a:noFill/>
          <a:ln>
            <a:noFill/>
          </a:ln>
        </p:spPr>
      </p:pic>
    </p:spTree>
    <p:extLst>
      <p:ext uri="{BB962C8B-B14F-4D97-AF65-F5344CB8AC3E}">
        <p14:creationId xmlns:p14="http://schemas.microsoft.com/office/powerpoint/2010/main" xmlns="" val="797599592"/>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160770" name="Rectangle 2"/>
          <p:cNvPicPr>
            <a:picLocks noGrp="1" noChangeArrowheads="1"/>
          </p:cNvPicPr>
          <p:nvPr>
            <p:ph type="title"/>
          </p:nvPr>
        </p:nvPicPr>
        <p:blipFill>
          <a:blip r:embed="rId2"/>
          <a:srcRect/>
          <a:stretch>
            <a:fillRect/>
          </a:stretch>
        </p:blipFill>
        <p:spPr>
          <a:xfrm>
            <a:off x="2214546" y="1"/>
            <a:ext cx="6059487" cy="1000108"/>
          </a:xfrm>
        </p:spPr>
      </p:pic>
      <p:sp>
        <p:nvSpPr>
          <p:cNvPr id="160771" name="Rectangle 3"/>
          <p:cNvSpPr>
            <a:spLocks noGrp="1" noChangeArrowheads="1"/>
          </p:cNvSpPr>
          <p:nvPr>
            <p:ph idx="1"/>
          </p:nvPr>
        </p:nvSpPr>
        <p:spPr>
          <a:xfrm>
            <a:off x="0" y="1142984"/>
            <a:ext cx="9144000" cy="5435616"/>
          </a:xfrm>
        </p:spPr>
        <p:txBody>
          <a:bodyPr rtlCol="0">
            <a:noAutofit/>
          </a:bodyPr>
          <a:lstStyle/>
          <a:p>
            <a:pPr marL="609600" indent="-609600" eaLnBrk="1" fontAlgn="auto" hangingPunct="1">
              <a:spcAft>
                <a:spcPts val="0"/>
              </a:spcAft>
              <a:buClr>
                <a:schemeClr val="tx1">
                  <a:lumMod val="50000"/>
                  <a:lumOff val="50000"/>
                </a:schemeClr>
              </a:buClr>
              <a:defRPr/>
            </a:pPr>
            <a:r>
              <a:rPr lang="th-TH" sz="4000" b="1" dirty="0" smtClean="0">
                <a:solidFill>
                  <a:schemeClr val="bg1"/>
                </a:solidFill>
              </a:rPr>
              <a:t>จงกล่าวถึงความภูมิใจที่ได้รับเชิญเป็นวิทยากร</a:t>
            </a:r>
          </a:p>
          <a:p>
            <a:pPr marL="609600" indent="-609600" eaLnBrk="1" fontAlgn="auto" hangingPunct="1">
              <a:spcAft>
                <a:spcPts val="0"/>
              </a:spcAft>
              <a:buClr>
                <a:schemeClr val="tx1">
                  <a:lumMod val="50000"/>
                  <a:lumOff val="50000"/>
                </a:schemeClr>
              </a:buClr>
              <a:defRPr/>
            </a:pPr>
            <a:r>
              <a:rPr lang="th-TH" sz="4000" b="1" dirty="0" smtClean="0">
                <a:solidFill>
                  <a:schemeClr val="bg1"/>
                </a:solidFill>
              </a:rPr>
              <a:t>จงยกย่องผู้ฟัง  ด้วยน้ำใสใจจริง</a:t>
            </a:r>
          </a:p>
          <a:p>
            <a:pPr marL="609600" indent="-609600" eaLnBrk="1" fontAlgn="auto" hangingPunct="1">
              <a:spcAft>
                <a:spcPts val="0"/>
              </a:spcAft>
              <a:buClr>
                <a:schemeClr val="tx1">
                  <a:lumMod val="50000"/>
                  <a:lumOff val="50000"/>
                </a:schemeClr>
              </a:buClr>
              <a:defRPr/>
            </a:pPr>
            <a:r>
              <a:rPr lang="th-TH" sz="4000" b="1" dirty="0" smtClean="0">
                <a:solidFill>
                  <a:schemeClr val="bg1"/>
                </a:solidFill>
              </a:rPr>
              <a:t>เมื่อมีโอกาสควรเอ่ยชื่อผู้ฟังบางคนในที่นั้น</a:t>
            </a:r>
          </a:p>
          <a:p>
            <a:pPr marL="609600" indent="-609600" eaLnBrk="1" fontAlgn="auto" hangingPunct="1">
              <a:spcAft>
                <a:spcPts val="0"/>
              </a:spcAft>
              <a:buClr>
                <a:schemeClr val="tx1">
                  <a:lumMod val="50000"/>
                  <a:lumOff val="50000"/>
                </a:schemeClr>
              </a:buClr>
              <a:defRPr/>
            </a:pPr>
            <a:r>
              <a:rPr lang="th-TH" sz="4000" b="1" dirty="0" smtClean="0">
                <a:solidFill>
                  <a:schemeClr val="bg1"/>
                </a:solidFill>
              </a:rPr>
              <a:t>ควรใช้คำพูดอ่อนน้อม  ถ่อมตน  อย่ายกตน</a:t>
            </a:r>
          </a:p>
          <a:p>
            <a:pPr marL="609600" indent="-609600" eaLnBrk="1" fontAlgn="auto" hangingPunct="1">
              <a:spcAft>
                <a:spcPts val="0"/>
              </a:spcAft>
              <a:buClr>
                <a:schemeClr val="tx1">
                  <a:lumMod val="50000"/>
                  <a:lumOff val="50000"/>
                </a:schemeClr>
              </a:buClr>
              <a:defRPr/>
            </a:pPr>
            <a:r>
              <a:rPr lang="th-TH" sz="4000" b="1" dirty="0" smtClean="0">
                <a:solidFill>
                  <a:schemeClr val="bg1"/>
                </a:solidFill>
              </a:rPr>
              <a:t>ควรใช้คำว่า  </a:t>
            </a:r>
            <a:r>
              <a:rPr lang="en-US" sz="4000" b="1" dirty="0" smtClean="0">
                <a:solidFill>
                  <a:schemeClr val="bg1"/>
                </a:solidFill>
              </a:rPr>
              <a:t>“</a:t>
            </a:r>
            <a:r>
              <a:rPr lang="th-TH" sz="4000" b="1" dirty="0" smtClean="0">
                <a:solidFill>
                  <a:schemeClr val="bg1"/>
                </a:solidFill>
              </a:rPr>
              <a:t>พวกเรา</a:t>
            </a:r>
            <a:r>
              <a:rPr lang="en-US" sz="4000" b="1" dirty="0" smtClean="0">
                <a:solidFill>
                  <a:schemeClr val="bg1"/>
                </a:solidFill>
              </a:rPr>
              <a:t>”</a:t>
            </a:r>
            <a:r>
              <a:rPr lang="th-TH" sz="4000" b="1" dirty="0" smtClean="0">
                <a:solidFill>
                  <a:schemeClr val="bg1"/>
                </a:solidFill>
              </a:rPr>
              <a:t>  แทน  </a:t>
            </a:r>
            <a:r>
              <a:rPr lang="en-US" sz="4000" b="1" dirty="0" smtClean="0">
                <a:solidFill>
                  <a:schemeClr val="bg1"/>
                </a:solidFill>
              </a:rPr>
              <a:t>“</a:t>
            </a:r>
            <a:r>
              <a:rPr lang="th-TH" sz="4000" b="1" dirty="0" smtClean="0">
                <a:solidFill>
                  <a:schemeClr val="bg1"/>
                </a:solidFill>
              </a:rPr>
              <a:t>พวกคุณ</a:t>
            </a:r>
            <a:r>
              <a:rPr lang="en-US" sz="4000" b="1" dirty="0" smtClean="0">
                <a:solidFill>
                  <a:schemeClr val="bg1"/>
                </a:solidFill>
              </a:rPr>
              <a:t>”</a:t>
            </a:r>
            <a:endParaRPr lang="th-TH" sz="4000" b="1" dirty="0" smtClean="0">
              <a:solidFill>
                <a:schemeClr val="bg1"/>
              </a:solidFill>
            </a:endParaRPr>
          </a:p>
          <a:p>
            <a:pPr marL="609600" indent="-609600" eaLnBrk="1" fontAlgn="auto" hangingPunct="1">
              <a:spcAft>
                <a:spcPts val="0"/>
              </a:spcAft>
              <a:buClr>
                <a:schemeClr val="tx1">
                  <a:lumMod val="50000"/>
                  <a:lumOff val="50000"/>
                </a:schemeClr>
              </a:buClr>
              <a:defRPr/>
            </a:pPr>
            <a:r>
              <a:rPr lang="th-TH" sz="4000" b="1" dirty="0" smtClean="0">
                <a:solidFill>
                  <a:schemeClr val="bg1"/>
                </a:solidFill>
              </a:rPr>
              <a:t>ละเว้นการแสดงสีหน้าดุดันและน้ำเสียงที่แข็งกร้าว</a:t>
            </a:r>
          </a:p>
          <a:p>
            <a:pPr marL="609600" indent="-609600" eaLnBrk="1" fontAlgn="auto" hangingPunct="1">
              <a:spcAft>
                <a:spcPts val="0"/>
              </a:spcAft>
              <a:buClr>
                <a:schemeClr val="tx1">
                  <a:lumMod val="50000"/>
                  <a:lumOff val="50000"/>
                </a:schemeClr>
              </a:buClr>
              <a:defRPr/>
            </a:pPr>
            <a:r>
              <a:rPr lang="th-TH" sz="4000" b="1" dirty="0" smtClean="0">
                <a:solidFill>
                  <a:schemeClr val="bg1"/>
                </a:solidFill>
              </a:rPr>
              <a:t>จงพูดในสิ่งที่  คนสนใจฟัง</a:t>
            </a:r>
          </a:p>
          <a:p>
            <a:pPr marL="609600" indent="-609600" eaLnBrk="1" fontAlgn="auto" hangingPunct="1">
              <a:spcAft>
                <a:spcPts val="0"/>
              </a:spcAft>
              <a:buClr>
                <a:schemeClr val="tx1">
                  <a:lumMod val="50000"/>
                  <a:lumOff val="50000"/>
                </a:schemeClr>
              </a:buClr>
              <a:defRPr/>
            </a:pPr>
            <a:r>
              <a:rPr lang="th-TH" sz="4000" b="1" dirty="0" smtClean="0">
                <a:solidFill>
                  <a:schemeClr val="bg1"/>
                </a:solidFill>
              </a:rPr>
              <a:t>ต้องเพลิดเพลิน  ไปกับการพูด</a:t>
            </a: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1" presetClass="entr" presetSubtype="0" fill="hold" nodeType="withEffect">
                                  <p:stCondLst>
                                    <p:cond delay="0"/>
                                  </p:stCondLst>
                                  <p:childTnLst>
                                    <p:set>
                                      <p:cBhvr>
                                        <p:cTn id="6" dur="1" fill="hold">
                                          <p:stCondLst>
                                            <p:cond delay="0"/>
                                          </p:stCondLst>
                                        </p:cTn>
                                        <p:tgtEl>
                                          <p:spTgt spid="160770"/>
                                        </p:tgtEl>
                                        <p:attrNameLst>
                                          <p:attrName>style.visibility</p:attrName>
                                        </p:attrNameLst>
                                      </p:cBhvr>
                                      <p:to>
                                        <p:strVal val="visible"/>
                                      </p:to>
                                    </p:set>
                                    <p:animEffect transition="in" filter="fade">
                                      <p:cBhvr>
                                        <p:cTn id="7" dur="768" decel="100000"/>
                                        <p:tgtEl>
                                          <p:spTgt spid="160770"/>
                                        </p:tgtEl>
                                      </p:cBhvr>
                                    </p:animEffect>
                                    <p:animScale>
                                      <p:cBhvr>
                                        <p:cTn id="8" dur="768" decel="100000"/>
                                        <p:tgtEl>
                                          <p:spTgt spid="160770"/>
                                        </p:tgtEl>
                                      </p:cBhvr>
                                      <p:from x="10000" y="10000"/>
                                      <p:to x="200000" y="450000"/>
                                    </p:animScale>
                                    <p:animScale>
                                      <p:cBhvr>
                                        <p:cTn id="9" dur="1230" accel="100000" fill="hold">
                                          <p:stCondLst>
                                            <p:cond delay="768"/>
                                          </p:stCondLst>
                                        </p:cTn>
                                        <p:tgtEl>
                                          <p:spTgt spid="160770"/>
                                        </p:tgtEl>
                                      </p:cBhvr>
                                      <p:from x="200000" y="450000"/>
                                      <p:to x="100000" y="100000"/>
                                    </p:animScale>
                                    <p:set>
                                      <p:cBhvr>
                                        <p:cTn id="10" dur="768" fill="hold"/>
                                        <p:tgtEl>
                                          <p:spTgt spid="160770"/>
                                        </p:tgtEl>
                                        <p:attrNameLst>
                                          <p:attrName>ppt_x</p:attrName>
                                        </p:attrNameLst>
                                      </p:cBhvr>
                                      <p:to>
                                        <p:strVal val="(0.5)"/>
                                      </p:to>
                                    </p:set>
                                    <p:anim from="(0.5)" to="(#ppt_x)" calcmode="lin" valueType="num">
                                      <p:cBhvr>
                                        <p:cTn id="11" dur="1230" accel="100000" fill="hold">
                                          <p:stCondLst>
                                            <p:cond delay="768"/>
                                          </p:stCondLst>
                                        </p:cTn>
                                        <p:tgtEl>
                                          <p:spTgt spid="160770"/>
                                        </p:tgtEl>
                                        <p:attrNameLst>
                                          <p:attrName>ppt_x</p:attrName>
                                        </p:attrNameLst>
                                      </p:cBhvr>
                                    </p:anim>
                                    <p:set>
                                      <p:cBhvr>
                                        <p:cTn id="12" dur="768" fill="hold"/>
                                        <p:tgtEl>
                                          <p:spTgt spid="160770"/>
                                        </p:tgtEl>
                                        <p:attrNameLst>
                                          <p:attrName>ppt_y</p:attrName>
                                        </p:attrNameLst>
                                      </p:cBhvr>
                                      <p:to>
                                        <p:strVal val="(#ppt_y+0.4)"/>
                                      </p:to>
                                    </p:set>
                                    <p:anim from="(#ppt_y+0.4)" to="(#ppt_y)" calcmode="lin" valueType="num">
                                      <p:cBhvr>
                                        <p:cTn id="13" dur="1230" accel="100000" fill="hold">
                                          <p:stCondLst>
                                            <p:cond delay="768"/>
                                          </p:stCondLst>
                                        </p:cTn>
                                        <p:tgtEl>
                                          <p:spTgt spid="160770"/>
                                        </p:tgtEl>
                                        <p:attrNameLst>
                                          <p:attrName>ppt_y</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1.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pic>
        <p:nvPicPr>
          <p:cNvPr id="2" name="Title 1"/>
          <p:cNvPicPr>
            <a:picLocks noGrp="1" noChangeArrowheads="1"/>
          </p:cNvPicPr>
          <p:nvPr>
            <p:ph type="title"/>
          </p:nvPr>
        </p:nvPicPr>
        <p:blipFill>
          <a:blip r:embed="rId2"/>
          <a:srcRect/>
          <a:stretch>
            <a:fillRect/>
          </a:stretch>
        </p:blipFill>
        <p:spPr>
          <a:xfrm>
            <a:off x="1500166" y="0"/>
            <a:ext cx="6261100" cy="500042"/>
          </a:xfrm>
        </p:spPr>
      </p:pic>
      <p:sp>
        <p:nvSpPr>
          <p:cNvPr id="3" name="Content Placeholder 2"/>
          <p:cNvSpPr>
            <a:spLocks noGrp="1"/>
          </p:cNvSpPr>
          <p:nvPr>
            <p:ph idx="1"/>
          </p:nvPr>
        </p:nvSpPr>
        <p:spPr>
          <a:xfrm>
            <a:off x="0" y="428604"/>
            <a:ext cx="9144000" cy="857256"/>
          </a:xfrm>
        </p:spPr>
        <p:txBody>
          <a:bodyPr rtlCol="0">
            <a:normAutofit/>
          </a:bodyPr>
          <a:lstStyle/>
          <a:p>
            <a:pPr eaLnBrk="1" fontAlgn="auto" hangingPunct="1">
              <a:spcAft>
                <a:spcPts val="0"/>
              </a:spcAft>
              <a:buClr>
                <a:schemeClr val="tx1">
                  <a:lumMod val="50000"/>
                  <a:lumOff val="50000"/>
                </a:schemeClr>
              </a:buClr>
              <a:defRPr/>
            </a:pPr>
            <a:r>
              <a:rPr lang="th-TH" sz="4800" dirty="0" smtClean="0">
                <a:solidFill>
                  <a:schemeClr val="bg1"/>
                </a:solidFill>
              </a:rPr>
              <a:t>1. คำนำ                           2. เนื้อเรื่อง</a:t>
            </a:r>
            <a:endParaRPr lang="th-TH" sz="4800" dirty="0">
              <a:solidFill>
                <a:schemeClr val="bg1"/>
              </a:solidFill>
            </a:endParaRPr>
          </a:p>
        </p:txBody>
      </p:sp>
      <p:sp>
        <p:nvSpPr>
          <p:cNvPr id="5" name="สี่เหลี่ยมผืนผ้า 4"/>
          <p:cNvSpPr/>
          <p:nvPr/>
        </p:nvSpPr>
        <p:spPr>
          <a:xfrm>
            <a:off x="0" y="1071546"/>
            <a:ext cx="3286116" cy="242889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lvl="0" indent="-342900">
              <a:spcBef>
                <a:spcPct val="20000"/>
              </a:spcBef>
              <a:buClr>
                <a:schemeClr val="tx1">
                  <a:lumMod val="50000"/>
                  <a:lumOff val="50000"/>
                </a:schemeClr>
              </a:buClr>
              <a:defRPr/>
            </a:pPr>
            <a:r>
              <a:rPr lang="th-TH" sz="3200" dirty="0" smtClean="0">
                <a:solidFill>
                  <a:schemeClr val="bg1"/>
                </a:solidFill>
              </a:rPr>
              <a:t> </a:t>
            </a:r>
            <a:r>
              <a:rPr lang="th-TH" sz="3600" dirty="0" smtClean="0">
                <a:solidFill>
                  <a:schemeClr val="bg1"/>
                </a:solidFill>
              </a:rPr>
              <a:t>อย่า	              ทำ</a:t>
            </a:r>
          </a:p>
          <a:p>
            <a:pPr marL="342900" lvl="0" indent="-342900">
              <a:spcBef>
                <a:spcPct val="20000"/>
              </a:spcBef>
              <a:buClr>
                <a:schemeClr val="tx1">
                  <a:lumMod val="50000"/>
                  <a:lumOff val="50000"/>
                </a:schemeClr>
              </a:buClr>
              <a:defRPr/>
            </a:pPr>
            <a:r>
              <a:rPr lang="th-TH" sz="2400" dirty="0" smtClean="0">
                <a:solidFill>
                  <a:schemeClr val="bg1"/>
                </a:solidFill>
              </a:rPr>
              <a:t>ออกตัว		พาดหัวข่าว           </a:t>
            </a:r>
          </a:p>
          <a:p>
            <a:pPr marL="342900" lvl="0" indent="-342900">
              <a:spcBef>
                <a:spcPct val="20000"/>
              </a:spcBef>
              <a:buClr>
                <a:schemeClr val="tx1">
                  <a:lumMod val="50000"/>
                  <a:lumOff val="50000"/>
                </a:schemeClr>
              </a:buClr>
              <a:defRPr/>
            </a:pPr>
            <a:r>
              <a:rPr lang="th-TH" sz="2400" dirty="0" smtClean="0">
                <a:solidFill>
                  <a:schemeClr val="bg1"/>
                </a:solidFill>
              </a:rPr>
              <a:t>มัวอ้อมค้อม	เร้าอารมณ์</a:t>
            </a:r>
          </a:p>
          <a:p>
            <a:pPr marL="342900" lvl="0" indent="-342900">
              <a:spcBef>
                <a:spcPct val="20000"/>
              </a:spcBef>
              <a:buClr>
                <a:schemeClr val="tx1">
                  <a:lumMod val="50000"/>
                  <a:lumOff val="50000"/>
                </a:schemeClr>
              </a:buClr>
              <a:defRPr/>
            </a:pPr>
            <a:r>
              <a:rPr lang="th-TH" sz="2400" dirty="0" smtClean="0">
                <a:solidFill>
                  <a:schemeClr val="bg1"/>
                </a:solidFill>
              </a:rPr>
              <a:t>ยอมถ่อมตน	ตรงประเด็น</a:t>
            </a:r>
          </a:p>
          <a:p>
            <a:pPr marL="342900" lvl="0" indent="-342900">
              <a:spcBef>
                <a:spcPct val="20000"/>
              </a:spcBef>
              <a:buClr>
                <a:schemeClr val="tx1">
                  <a:lumMod val="50000"/>
                  <a:lumOff val="50000"/>
                </a:schemeClr>
              </a:buClr>
              <a:defRPr/>
            </a:pPr>
            <a:r>
              <a:rPr lang="th-TH" sz="2400" dirty="0" smtClean="0">
                <a:solidFill>
                  <a:schemeClr val="bg1"/>
                </a:solidFill>
              </a:rPr>
              <a:t>สาละวนขออภัย         เน้นให้ติดตาม</a:t>
            </a:r>
            <a:endParaRPr lang="th-TH" sz="2400" dirty="0"/>
          </a:p>
        </p:txBody>
      </p:sp>
      <p:sp>
        <p:nvSpPr>
          <p:cNvPr id="8" name="สี่เหลี่ยมผืนผ้า 7"/>
          <p:cNvSpPr/>
          <p:nvPr/>
        </p:nvSpPr>
        <p:spPr>
          <a:xfrm>
            <a:off x="3357554" y="1071546"/>
            <a:ext cx="5786446" cy="242889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buClr>
                <a:schemeClr val="tx1">
                  <a:lumMod val="50000"/>
                  <a:lumOff val="50000"/>
                </a:schemeClr>
              </a:buClr>
              <a:defRPr/>
            </a:pPr>
            <a:r>
              <a:rPr lang="th-TH" sz="2400" dirty="0" smtClean="0">
                <a:solidFill>
                  <a:schemeClr val="bg1"/>
                </a:solidFill>
              </a:rPr>
              <a:t>1. พูดไปตามลำดับเหตุการณ์หรือเวลา อย่าวกไปวนมา</a:t>
            </a:r>
          </a:p>
          <a:p>
            <a:pPr>
              <a:buClr>
                <a:schemeClr val="tx1">
                  <a:lumMod val="50000"/>
                  <a:lumOff val="50000"/>
                </a:schemeClr>
              </a:buClr>
              <a:defRPr/>
            </a:pPr>
            <a:r>
              <a:rPr lang="th-TH" sz="2400" dirty="0" smtClean="0">
                <a:solidFill>
                  <a:schemeClr val="bg1"/>
                </a:solidFill>
              </a:rPr>
              <a:t>2. เน้นจุดมุ่งหมายของเรื่องเพียงจุดเดียว</a:t>
            </a:r>
          </a:p>
          <a:p>
            <a:pPr>
              <a:buClr>
                <a:schemeClr val="tx1">
                  <a:lumMod val="50000"/>
                  <a:lumOff val="50000"/>
                </a:schemeClr>
              </a:buClr>
              <a:defRPr/>
            </a:pPr>
            <a:r>
              <a:rPr lang="th-TH" sz="2400" dirty="0" smtClean="0">
                <a:solidFill>
                  <a:schemeClr val="bg1"/>
                </a:solidFill>
              </a:rPr>
              <a:t>3. เร้าความรู้สึกของผู้ฟังให้มากๆ ขึ้นตามลำดับ</a:t>
            </a:r>
          </a:p>
          <a:p>
            <a:pPr>
              <a:buClr>
                <a:schemeClr val="tx1">
                  <a:lumMod val="50000"/>
                  <a:lumOff val="50000"/>
                </a:schemeClr>
              </a:buClr>
              <a:defRPr/>
            </a:pPr>
            <a:r>
              <a:rPr lang="th-TH" sz="2400" dirty="0" smtClean="0">
                <a:solidFill>
                  <a:schemeClr val="bg1"/>
                </a:solidFill>
              </a:rPr>
              <a:t>4. อย่าออกนอกประเด็นหรือนอกเรื่องที่ตั้งไว้</a:t>
            </a:r>
          </a:p>
          <a:p>
            <a:pPr>
              <a:buClr>
                <a:schemeClr val="tx1">
                  <a:lumMod val="50000"/>
                  <a:lumOff val="50000"/>
                </a:schemeClr>
              </a:buClr>
              <a:defRPr/>
            </a:pPr>
            <a:r>
              <a:rPr lang="th-TH" sz="2400" dirty="0" smtClean="0">
                <a:solidFill>
                  <a:schemeClr val="bg1"/>
                </a:solidFill>
              </a:rPr>
              <a:t>5. พร้อมที่จะตัดตอนขยายความได้ในกรณีจำเป็น โดยเนื้อเรื่องไม่เสีย</a:t>
            </a:r>
          </a:p>
        </p:txBody>
      </p:sp>
      <p:sp>
        <p:nvSpPr>
          <p:cNvPr id="9" name="สี่เหลี่ยมผืนผ้า 8"/>
          <p:cNvSpPr/>
          <p:nvPr/>
        </p:nvSpPr>
        <p:spPr>
          <a:xfrm>
            <a:off x="0" y="4000504"/>
            <a:ext cx="9144000" cy="285749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buClr>
                <a:schemeClr val="tx1">
                  <a:lumMod val="50000"/>
                  <a:lumOff val="50000"/>
                </a:schemeClr>
              </a:buClr>
              <a:defRPr/>
            </a:pPr>
            <a:r>
              <a:rPr lang="th-TH" sz="2400" dirty="0" smtClean="0">
                <a:solidFill>
                  <a:schemeClr val="bg1"/>
                </a:solidFill>
              </a:rPr>
              <a:t>การลงท้ายการพูด  มีความสำคัญไม่น้อยกว่าการขึ้นต้น เพราะเป็นจุดที่จะฝากให้ผู้ฟังเก็บไปติดต่อที่บ้าน</a:t>
            </a:r>
          </a:p>
          <a:p>
            <a:pPr>
              <a:buClr>
                <a:schemeClr val="tx1">
                  <a:lumMod val="50000"/>
                  <a:lumOff val="50000"/>
                </a:schemeClr>
              </a:buClr>
              <a:defRPr/>
            </a:pPr>
            <a:r>
              <a:rPr lang="th-TH" sz="2400" dirty="0" smtClean="0">
                <a:solidFill>
                  <a:schemeClr val="bg1"/>
                </a:solidFill>
              </a:rPr>
              <a:t>บ่อยครั้งที่เราพบผู้พูดมีเนื้อหาสาระน่าสนใจดีมาตลอดแต่ลงท้าย ไม่ดี ทำให้การพูดที่พูดมาทั้งหมดด้อยลง</a:t>
            </a:r>
          </a:p>
          <a:p>
            <a:pPr marL="342900" lvl="0" indent="-342900">
              <a:spcBef>
                <a:spcPct val="20000"/>
              </a:spcBef>
              <a:buClr>
                <a:schemeClr val="tx1">
                  <a:lumMod val="50000"/>
                  <a:lumOff val="50000"/>
                </a:schemeClr>
              </a:buClr>
              <a:defRPr/>
            </a:pPr>
            <a:r>
              <a:rPr lang="th-TH" sz="2400" b="1" dirty="0" smtClean="0">
                <a:solidFill>
                  <a:schemeClr val="tx1"/>
                </a:solidFill>
              </a:rPr>
              <a:t>อย่า			ทำ</a:t>
            </a:r>
          </a:p>
          <a:p>
            <a:pPr marL="342900" lvl="0" indent="-342900">
              <a:spcBef>
                <a:spcPct val="20000"/>
              </a:spcBef>
              <a:buClr>
                <a:schemeClr val="tx1">
                  <a:lumMod val="50000"/>
                  <a:lumOff val="50000"/>
                </a:schemeClr>
              </a:buClr>
              <a:defRPr/>
            </a:pPr>
            <a:r>
              <a:rPr lang="th-TH" sz="2400" dirty="0" smtClean="0">
                <a:solidFill>
                  <a:schemeClr val="tx1"/>
                </a:solidFill>
              </a:rPr>
              <a:t>1. ไม่มากก็น้อย	  1. สรุปความตามคมปาก</a:t>
            </a:r>
          </a:p>
          <a:p>
            <a:pPr marL="342900" lvl="0" indent="-342900">
              <a:spcBef>
                <a:spcPct val="20000"/>
              </a:spcBef>
              <a:buClr>
                <a:schemeClr val="tx1">
                  <a:lumMod val="50000"/>
                  <a:lumOff val="50000"/>
                </a:schemeClr>
              </a:buClr>
              <a:defRPr/>
            </a:pPr>
            <a:r>
              <a:rPr lang="th-TH" sz="2400" dirty="0" smtClean="0">
                <a:solidFill>
                  <a:schemeClr val="tx1"/>
                </a:solidFill>
              </a:rPr>
              <a:t>2. คอย, ขอโทษ	  2. ฝากให้คิด</a:t>
            </a:r>
          </a:p>
          <a:p>
            <a:pPr marL="342900" lvl="0" indent="-342900">
              <a:spcBef>
                <a:spcPct val="20000"/>
              </a:spcBef>
              <a:buClr>
                <a:schemeClr val="tx1">
                  <a:lumMod val="50000"/>
                  <a:lumOff val="50000"/>
                </a:schemeClr>
              </a:buClr>
              <a:defRPr/>
            </a:pPr>
            <a:r>
              <a:rPr lang="th-TH" sz="2400" dirty="0" smtClean="0">
                <a:solidFill>
                  <a:schemeClr val="tx1"/>
                </a:solidFill>
              </a:rPr>
              <a:t>3. หมดแค่นี้	  3. สะกิดชักชวน</a:t>
            </a:r>
            <a:endParaRPr lang="th-TH" sz="2400" dirty="0" smtClean="0">
              <a:solidFill>
                <a:schemeClr val="bg1"/>
              </a:solidFill>
            </a:endParaRPr>
          </a:p>
        </p:txBody>
      </p:sp>
      <p:sp>
        <p:nvSpPr>
          <p:cNvPr id="10" name="Content Placeholder 2"/>
          <p:cNvSpPr txBox="1">
            <a:spLocks/>
          </p:cNvSpPr>
          <p:nvPr/>
        </p:nvSpPr>
        <p:spPr>
          <a:xfrm>
            <a:off x="0" y="3429000"/>
            <a:ext cx="9144000" cy="785818"/>
          </a:xfrm>
          <a:prstGeom prst="rect">
            <a:avLst/>
          </a:prstGeom>
        </p:spPr>
        <p:txBody>
          <a:bodyPr vert="horz" lIns="91440" tIns="45720" rIns="91440" bIns="45720" rtlCol="0">
            <a:normAutofit lnSpcReduction="10000"/>
          </a:bodyPr>
          <a:lstStyle/>
          <a:p>
            <a:pPr marL="342900" marR="0" lvl="0" indent="-342900" algn="l" defTabSz="914400" rtl="0" eaLnBrk="1" fontAlgn="auto" latinLnBrk="0" hangingPunct="1">
              <a:lnSpc>
                <a:spcPct val="100000"/>
              </a:lnSpc>
              <a:spcBef>
                <a:spcPct val="20000"/>
              </a:spcBef>
              <a:spcAft>
                <a:spcPts val="0"/>
              </a:spcAft>
              <a:buClr>
                <a:schemeClr val="tx1">
                  <a:lumMod val="50000"/>
                  <a:lumOff val="50000"/>
                </a:schemeClr>
              </a:buClr>
              <a:buSzTx/>
              <a:buFont typeface="Arial" pitchFamily="34" charset="0"/>
              <a:buChar char="•"/>
              <a:tabLst/>
              <a:defRPr/>
            </a:pPr>
            <a:r>
              <a:rPr kumimoji="0" lang="en-US" sz="4800" b="0" i="0" u="none" strike="noStrike" kern="1200" cap="none" spc="0" normalizeH="0" noProof="0" dirty="0" smtClean="0">
                <a:ln>
                  <a:noFill/>
                </a:ln>
                <a:solidFill>
                  <a:schemeClr val="bg1"/>
                </a:solidFill>
                <a:effectLst/>
                <a:uLnTx/>
                <a:uFillTx/>
                <a:latin typeface="+mn-lt"/>
                <a:ea typeface="+mn-ea"/>
                <a:cs typeface="+mn-cs"/>
              </a:rPr>
              <a:t>                     </a:t>
            </a:r>
            <a:r>
              <a:rPr kumimoji="0" lang="en-US" sz="4800" b="0" i="0" u="none" strike="noStrike" kern="1200" cap="none" spc="0" normalizeH="0" baseline="0" noProof="0" dirty="0" smtClean="0">
                <a:ln>
                  <a:noFill/>
                </a:ln>
                <a:solidFill>
                  <a:schemeClr val="bg1"/>
                </a:solidFill>
                <a:effectLst/>
                <a:uLnTx/>
                <a:uFillTx/>
                <a:latin typeface="+mn-lt"/>
                <a:ea typeface="+mn-ea"/>
                <a:cs typeface="+mn-cs"/>
              </a:rPr>
              <a:t>3.</a:t>
            </a:r>
            <a:r>
              <a:rPr kumimoji="0" lang="th-TH" sz="4800" b="0" i="0" u="none" strike="noStrike" kern="1200" cap="none" spc="0" normalizeH="0" baseline="0" noProof="0" dirty="0" smtClean="0">
                <a:ln>
                  <a:noFill/>
                </a:ln>
                <a:solidFill>
                  <a:schemeClr val="bg1"/>
                </a:solidFill>
                <a:effectLst/>
                <a:uLnTx/>
                <a:uFillTx/>
                <a:latin typeface="+mn-lt"/>
                <a:ea typeface="+mn-ea"/>
                <a:cs typeface="+mn-cs"/>
              </a:rPr>
              <a:t>สรุป</a:t>
            </a:r>
            <a:endParaRPr kumimoji="0" lang="th-TH" sz="4800" b="0" i="0" u="none" strike="noStrike" kern="1200" cap="none" spc="0" normalizeH="0" baseline="0" noProof="0" dirty="0">
              <a:ln>
                <a:noFill/>
              </a:ln>
              <a:solidFill>
                <a:schemeClr val="bg1"/>
              </a:solidFill>
              <a:effectLst/>
              <a:uLnTx/>
              <a:uFillTx/>
              <a:latin typeface="+mn-lt"/>
              <a:ea typeface="+mn-ea"/>
              <a:cs typeface="+mn-cs"/>
            </a:endParaRPr>
          </a:p>
        </p:txBody>
      </p:sp>
      <p:sp>
        <p:nvSpPr>
          <p:cNvPr id="12" name="สี่เหลี่ยมผืนผ้า 11"/>
          <p:cNvSpPr/>
          <p:nvPr/>
        </p:nvSpPr>
        <p:spPr>
          <a:xfrm>
            <a:off x="4286248" y="5072074"/>
            <a:ext cx="4857752" cy="178592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buClr>
                <a:schemeClr val="tx1">
                  <a:lumMod val="50000"/>
                  <a:lumOff val="50000"/>
                </a:schemeClr>
              </a:buClr>
              <a:defRPr/>
            </a:pPr>
            <a:r>
              <a:rPr lang="th-TH" sz="2400" dirty="0" smtClean="0">
                <a:solidFill>
                  <a:schemeClr val="bg2"/>
                </a:solidFill>
              </a:rPr>
              <a:t>1. มีความหมายชัดเจนไม่เลื่อนลอย</a:t>
            </a:r>
          </a:p>
          <a:p>
            <a:pPr>
              <a:buClr>
                <a:schemeClr val="tx1">
                  <a:lumMod val="50000"/>
                  <a:lumOff val="50000"/>
                </a:schemeClr>
              </a:buClr>
              <a:defRPr/>
            </a:pPr>
            <a:r>
              <a:rPr lang="th-TH" sz="2400" dirty="0" smtClean="0">
                <a:solidFill>
                  <a:schemeClr val="bg2"/>
                </a:solidFill>
              </a:rPr>
              <a:t>2. สัมพันธ์กับเนื้อเรื่องและหัวข้อเรื่อง</a:t>
            </a:r>
          </a:p>
          <a:p>
            <a:pPr>
              <a:buClr>
                <a:schemeClr val="tx1">
                  <a:lumMod val="50000"/>
                  <a:lumOff val="50000"/>
                </a:schemeClr>
              </a:buClr>
              <a:defRPr/>
            </a:pPr>
            <a:r>
              <a:rPr lang="th-TH" sz="2400" dirty="0" smtClean="0">
                <a:solidFill>
                  <a:schemeClr val="bg2"/>
                </a:solidFill>
              </a:rPr>
              <a:t>3. กะทัดรัด ไม่เยิ่น</a:t>
            </a:r>
            <a:r>
              <a:rPr lang="th-TH" sz="2400" dirty="0" err="1" smtClean="0">
                <a:solidFill>
                  <a:schemeClr val="bg2"/>
                </a:solidFill>
              </a:rPr>
              <a:t>เย้อ</a:t>
            </a:r>
            <a:endParaRPr lang="th-TH" sz="2400" dirty="0" smtClean="0">
              <a:solidFill>
                <a:schemeClr val="bg2"/>
              </a:solidFill>
            </a:endParaRPr>
          </a:p>
          <a:p>
            <a:pPr>
              <a:buClr>
                <a:schemeClr val="tx1">
                  <a:lumMod val="50000"/>
                  <a:lumOff val="50000"/>
                </a:schemeClr>
              </a:buClr>
              <a:defRPr/>
            </a:pPr>
            <a:r>
              <a:rPr lang="th-TH" sz="2400" dirty="0" smtClean="0">
                <a:solidFill>
                  <a:schemeClr val="bg2"/>
                </a:solidFill>
              </a:rPr>
              <a:t>4. จบแบบสรุปความ/ฝากให้คิด/เปิดเผยตอนสำคัญ/</a:t>
            </a:r>
          </a:p>
          <a:p>
            <a:pPr>
              <a:buClr>
                <a:schemeClr val="tx1">
                  <a:lumMod val="50000"/>
                  <a:lumOff val="50000"/>
                </a:schemeClr>
              </a:buClr>
              <a:defRPr/>
            </a:pPr>
            <a:r>
              <a:rPr lang="th-TH" sz="2400" dirty="0" smtClean="0">
                <a:solidFill>
                  <a:schemeClr val="bg2"/>
                </a:solidFill>
              </a:rPr>
              <a:t>    ชักชวนและเรียกร้อง</a:t>
            </a:r>
          </a:p>
        </p:txBody>
      </p:sp>
      <p:sp>
        <p:nvSpPr>
          <p:cNvPr id="13" name="วงรี 12"/>
          <p:cNvSpPr/>
          <p:nvPr/>
        </p:nvSpPr>
        <p:spPr>
          <a:xfrm>
            <a:off x="7572396" y="5072074"/>
            <a:ext cx="1571604" cy="107157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h-TH" b="1" dirty="0" smtClean="0">
                <a:solidFill>
                  <a:srgbClr val="FFFF00"/>
                </a:solidFill>
              </a:rPr>
              <a:t>หลักการสรุปที่ดี</a:t>
            </a:r>
            <a:endParaRPr lang="th-TH" b="1" dirty="0">
              <a:solidFill>
                <a:srgbClr val="FFFF00"/>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600">
                                          <p:stCondLst>
                                            <p:cond delay="0"/>
                                          </p:stCondLst>
                                        </p:cTn>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2" name="Title 1"/>
          <p:cNvPicPr>
            <a:picLocks noGrp="1" noChangeArrowheads="1"/>
          </p:cNvPicPr>
          <p:nvPr>
            <p:ph type="title"/>
          </p:nvPr>
        </p:nvPicPr>
        <p:blipFill>
          <a:blip r:embed="rId2"/>
          <a:srcRect/>
          <a:stretch>
            <a:fillRect/>
          </a:stretch>
        </p:blipFill>
        <p:spPr>
          <a:xfrm rot="5400000">
            <a:off x="4991886" y="-2920215"/>
            <a:ext cx="785797" cy="6626226"/>
          </a:xfrm>
        </p:spPr>
      </p:pic>
      <p:sp>
        <p:nvSpPr>
          <p:cNvPr id="3" name="Content Placeholder 2"/>
          <p:cNvSpPr>
            <a:spLocks noGrp="1"/>
          </p:cNvSpPr>
          <p:nvPr>
            <p:ph idx="1"/>
          </p:nvPr>
        </p:nvSpPr>
        <p:spPr>
          <a:xfrm>
            <a:off x="0" y="571480"/>
            <a:ext cx="4500562" cy="5043488"/>
          </a:xfrm>
        </p:spPr>
        <p:txBody>
          <a:bodyPr rtlCol="0">
            <a:normAutofit/>
          </a:bodyPr>
          <a:lstStyle/>
          <a:p>
            <a:pPr eaLnBrk="1" fontAlgn="auto" hangingPunct="1">
              <a:spcAft>
                <a:spcPts val="0"/>
              </a:spcAft>
              <a:buClr>
                <a:schemeClr val="tx1">
                  <a:lumMod val="50000"/>
                  <a:lumOff val="50000"/>
                </a:schemeClr>
              </a:buClr>
              <a:defRPr/>
            </a:pPr>
            <a:r>
              <a:rPr lang="th-TH" b="1" dirty="0" smtClean="0">
                <a:solidFill>
                  <a:schemeClr val="bg1"/>
                </a:solidFill>
              </a:rPr>
              <a:t>ขึ้นต้นแบบพาดหัวข่าว </a:t>
            </a:r>
            <a:r>
              <a:rPr lang="th-TH" b="1" dirty="0" smtClean="0">
                <a:solidFill>
                  <a:schemeClr val="bg1"/>
                </a:solidFill>
                <a:latin typeface="Angsana New" pitchFamily="18" charset="-34"/>
              </a:rPr>
              <a:t>	</a:t>
            </a:r>
          </a:p>
          <a:p>
            <a:pPr eaLnBrk="1" fontAlgn="auto" hangingPunct="1">
              <a:spcAft>
                <a:spcPts val="0"/>
              </a:spcAft>
              <a:buClr>
                <a:schemeClr val="tx1">
                  <a:lumMod val="50000"/>
                  <a:lumOff val="50000"/>
                </a:schemeClr>
              </a:buClr>
              <a:defRPr/>
            </a:pPr>
            <a:r>
              <a:rPr lang="th-TH" sz="2400" dirty="0" smtClean="0">
                <a:solidFill>
                  <a:schemeClr val="bg1"/>
                </a:solidFill>
                <a:latin typeface="Angsana New" pitchFamily="18" charset="-34"/>
              </a:rPr>
              <a:t>ไฟไหม้คืนเดียว 2 รายซ้อน 2 หนูน้อยกอดกันตายอนาถ (อัคคีภัย)</a:t>
            </a:r>
          </a:p>
          <a:p>
            <a:pPr eaLnBrk="1" fontAlgn="auto" hangingPunct="1">
              <a:spcAft>
                <a:spcPts val="0"/>
              </a:spcAft>
              <a:buClr>
                <a:schemeClr val="tx1">
                  <a:lumMod val="50000"/>
                  <a:lumOff val="50000"/>
                </a:schemeClr>
              </a:buClr>
              <a:buFont typeface="Wingdings" pitchFamily="2" charset="2"/>
              <a:buNone/>
              <a:defRPr/>
            </a:pPr>
            <a:r>
              <a:rPr lang="th-TH" sz="2400" b="1" dirty="0" smtClean="0">
                <a:solidFill>
                  <a:schemeClr val="bg1"/>
                </a:solidFill>
                <a:latin typeface="Angsana New" pitchFamily="18" charset="-34"/>
              </a:rPr>
              <a:t>	</a:t>
            </a:r>
            <a:r>
              <a:rPr lang="th-TH" sz="2400" dirty="0" smtClean="0">
                <a:solidFill>
                  <a:schemeClr val="bg1"/>
                </a:solidFill>
                <a:latin typeface="Angsana New" pitchFamily="18" charset="-34"/>
              </a:rPr>
              <a:t>เลือกตั้ง กทม. หงอย คนใช้สิทธิ์โหรงเหรง (ประชาธิปไตย)</a:t>
            </a:r>
          </a:p>
          <a:p>
            <a:pPr eaLnBrk="1" fontAlgn="auto" hangingPunct="1">
              <a:spcAft>
                <a:spcPts val="0"/>
              </a:spcAft>
              <a:buClr>
                <a:schemeClr val="tx1">
                  <a:lumMod val="50000"/>
                  <a:lumOff val="50000"/>
                </a:schemeClr>
              </a:buClr>
              <a:buFont typeface="Wingdings" pitchFamily="2" charset="2"/>
              <a:buNone/>
              <a:defRPr/>
            </a:pPr>
            <a:r>
              <a:rPr lang="th-TH" sz="2400" b="1" dirty="0" smtClean="0">
                <a:solidFill>
                  <a:schemeClr val="bg1"/>
                </a:solidFill>
                <a:latin typeface="Angsana New" pitchFamily="18" charset="-34"/>
              </a:rPr>
              <a:t>	</a:t>
            </a:r>
            <a:r>
              <a:rPr lang="th-TH" sz="2400" dirty="0" smtClean="0">
                <a:solidFill>
                  <a:schemeClr val="bg1"/>
                </a:solidFill>
                <a:latin typeface="Angsana New" pitchFamily="18" charset="-34"/>
              </a:rPr>
              <a:t>จัดทัวร์นรก รับมือโจรภาคใต้ (อาชญากรรม)</a:t>
            </a:r>
            <a:endParaRPr lang="th-TH" sz="2400" b="1" dirty="0" smtClean="0">
              <a:solidFill>
                <a:schemeClr val="bg1"/>
              </a:solidFill>
              <a:latin typeface="Angsana New" pitchFamily="18" charset="-34"/>
            </a:endParaRPr>
          </a:p>
          <a:p>
            <a:pPr eaLnBrk="1" fontAlgn="auto" hangingPunct="1">
              <a:spcAft>
                <a:spcPts val="0"/>
              </a:spcAft>
              <a:buClr>
                <a:schemeClr val="tx1">
                  <a:lumMod val="50000"/>
                  <a:lumOff val="50000"/>
                </a:schemeClr>
              </a:buClr>
              <a:defRPr/>
            </a:pPr>
            <a:r>
              <a:rPr lang="th-TH" b="1" dirty="0" smtClean="0">
                <a:solidFill>
                  <a:schemeClr val="bg1"/>
                </a:solidFill>
                <a:latin typeface="Angsana New" pitchFamily="18" charset="-34"/>
              </a:rPr>
              <a:t>ขึ้นต้นด้วยการตั้งคำถาม </a:t>
            </a:r>
            <a:r>
              <a:rPr lang="th-TH" dirty="0" smtClean="0">
                <a:solidFill>
                  <a:schemeClr val="bg1"/>
                </a:solidFill>
                <a:latin typeface="Angsana New" pitchFamily="18" charset="-34"/>
              </a:rPr>
              <a:t>	</a:t>
            </a:r>
          </a:p>
          <a:p>
            <a:pPr eaLnBrk="1" fontAlgn="auto" hangingPunct="1">
              <a:spcAft>
                <a:spcPts val="0"/>
              </a:spcAft>
              <a:buClr>
                <a:schemeClr val="tx1">
                  <a:lumMod val="50000"/>
                  <a:lumOff val="50000"/>
                </a:schemeClr>
              </a:buClr>
              <a:defRPr/>
            </a:pPr>
            <a:r>
              <a:rPr lang="th-TH" sz="2400" dirty="0" smtClean="0">
                <a:solidFill>
                  <a:schemeClr val="bg1"/>
                </a:solidFill>
                <a:latin typeface="Angsana New" pitchFamily="18" charset="-34"/>
              </a:rPr>
              <a:t>ท่านเชื่อหรือไม่ว่า .......</a:t>
            </a:r>
            <a:r>
              <a:rPr lang="en-US" sz="2400" dirty="0" smtClean="0">
                <a:solidFill>
                  <a:schemeClr val="bg1"/>
                </a:solidFill>
                <a:latin typeface="Angsana New" pitchFamily="18" charset="-34"/>
              </a:rPr>
              <a:t>?</a:t>
            </a:r>
            <a:endParaRPr lang="th-TH" sz="2400" dirty="0" smtClean="0">
              <a:solidFill>
                <a:schemeClr val="bg1"/>
              </a:solidFill>
              <a:latin typeface="Angsana New" pitchFamily="18" charset="-34"/>
            </a:endParaRPr>
          </a:p>
          <a:p>
            <a:pPr eaLnBrk="1" fontAlgn="auto" hangingPunct="1">
              <a:spcAft>
                <a:spcPts val="0"/>
              </a:spcAft>
              <a:buClr>
                <a:schemeClr val="tx1">
                  <a:lumMod val="50000"/>
                  <a:lumOff val="50000"/>
                </a:schemeClr>
              </a:buClr>
              <a:buFont typeface="Wingdings" pitchFamily="2" charset="2"/>
              <a:buNone/>
              <a:defRPr/>
            </a:pPr>
            <a:r>
              <a:rPr lang="th-TH" sz="2400" dirty="0" smtClean="0">
                <a:solidFill>
                  <a:schemeClr val="bg1"/>
                </a:solidFill>
                <a:latin typeface="Angsana New" pitchFamily="18" charset="-34"/>
              </a:rPr>
              <a:t>	ท่านเคยถูกจี้กลางวันแสกๆ บ้างไหม .....</a:t>
            </a:r>
            <a:r>
              <a:rPr lang="en-US" sz="2400" dirty="0" smtClean="0">
                <a:solidFill>
                  <a:schemeClr val="bg1"/>
                </a:solidFill>
                <a:latin typeface="Angsana New" pitchFamily="18" charset="-34"/>
              </a:rPr>
              <a:t>?</a:t>
            </a:r>
            <a:endParaRPr lang="th-TH" sz="2400" dirty="0" smtClean="0">
              <a:solidFill>
                <a:schemeClr val="bg1"/>
              </a:solidFill>
              <a:latin typeface="Angsana New" pitchFamily="18" charset="-34"/>
            </a:endParaRPr>
          </a:p>
          <a:p>
            <a:pPr eaLnBrk="1" fontAlgn="auto" hangingPunct="1">
              <a:spcAft>
                <a:spcPts val="0"/>
              </a:spcAft>
              <a:buClr>
                <a:schemeClr val="tx1">
                  <a:lumMod val="50000"/>
                  <a:lumOff val="50000"/>
                </a:schemeClr>
              </a:buClr>
              <a:buFont typeface="Wingdings" pitchFamily="2" charset="2"/>
              <a:buNone/>
              <a:defRPr/>
            </a:pPr>
            <a:r>
              <a:rPr lang="th-TH" sz="2400" dirty="0" smtClean="0">
                <a:solidFill>
                  <a:schemeClr val="bg1"/>
                </a:solidFill>
                <a:latin typeface="Angsana New" pitchFamily="18" charset="-34"/>
              </a:rPr>
              <a:t>	ท่านเคยได้ยินเรื่องราวอย่างนี้บ้างไหม .....</a:t>
            </a:r>
            <a:r>
              <a:rPr lang="en-US" sz="2400" dirty="0" smtClean="0">
                <a:solidFill>
                  <a:schemeClr val="bg1"/>
                </a:solidFill>
                <a:latin typeface="Angsana New" pitchFamily="18" charset="-34"/>
              </a:rPr>
              <a:t>?</a:t>
            </a:r>
          </a:p>
          <a:p>
            <a:pPr eaLnBrk="1" fontAlgn="auto" hangingPunct="1">
              <a:spcAft>
                <a:spcPts val="0"/>
              </a:spcAft>
              <a:buClr>
                <a:schemeClr val="tx1">
                  <a:lumMod val="50000"/>
                  <a:lumOff val="50000"/>
                </a:schemeClr>
              </a:buClr>
              <a:buFont typeface="Wingdings" pitchFamily="2" charset="2"/>
              <a:buNone/>
              <a:defRPr/>
            </a:pPr>
            <a:endParaRPr lang="th-TH" sz="1800" dirty="0">
              <a:solidFill>
                <a:schemeClr val="bg1"/>
              </a:solidFill>
              <a:latin typeface="Angsana New" pitchFamily="18" charset="-34"/>
            </a:endParaRPr>
          </a:p>
        </p:txBody>
      </p:sp>
      <p:sp>
        <p:nvSpPr>
          <p:cNvPr id="7" name="Content Placeholder 2"/>
          <p:cNvSpPr txBox="1">
            <a:spLocks/>
          </p:cNvSpPr>
          <p:nvPr/>
        </p:nvSpPr>
        <p:spPr>
          <a:xfrm>
            <a:off x="4143370" y="642918"/>
            <a:ext cx="5000630" cy="6000768"/>
          </a:xfrm>
          <a:prstGeom prst="rect">
            <a:avLst/>
          </a:prstGeom>
        </p:spPr>
        <p:txBody>
          <a:bodyPr vert="horz" lIns="91440" tIns="45720" rIns="91440" bIns="45720" rtlCol="0">
            <a:normAutofit fontScale="85000" lnSpcReduction="20000"/>
          </a:bodyPr>
          <a:lstStyle/>
          <a:p>
            <a:pPr marL="342900" marR="0" lvl="0" indent="-342900" algn="l" defTabSz="914400" rtl="0" eaLnBrk="1" fontAlgn="auto" latinLnBrk="0" hangingPunct="1">
              <a:lnSpc>
                <a:spcPct val="100000"/>
              </a:lnSpc>
              <a:spcBef>
                <a:spcPct val="20000"/>
              </a:spcBef>
              <a:spcAft>
                <a:spcPts val="0"/>
              </a:spcAft>
              <a:buClr>
                <a:schemeClr val="tx1">
                  <a:lumMod val="50000"/>
                  <a:lumOff val="50000"/>
                </a:schemeClr>
              </a:buClr>
              <a:buSzTx/>
              <a:buFont typeface="Arial" pitchFamily="34" charset="0"/>
              <a:buChar char="•"/>
              <a:tabLst/>
              <a:defRPr/>
            </a:pPr>
            <a:r>
              <a:rPr kumimoji="0" lang="th-TH" sz="3600" b="1" i="0" u="none" strike="noStrike" kern="1200" cap="none" spc="0" normalizeH="0" baseline="0" noProof="0" dirty="0" smtClean="0">
                <a:ln>
                  <a:noFill/>
                </a:ln>
                <a:solidFill>
                  <a:schemeClr val="bg1"/>
                </a:solidFill>
                <a:effectLst/>
                <a:uLnTx/>
                <a:uFillTx/>
                <a:latin typeface="+mn-lt"/>
                <a:ea typeface="+mn-ea"/>
                <a:cs typeface="+mn-cs"/>
              </a:rPr>
              <a:t>ขึ้นต้นด้วยการทำให้ผู้ฟังสงสัย</a:t>
            </a:r>
            <a:r>
              <a:rPr kumimoji="0" lang="th-TH" sz="3600" b="1" i="0" u="none" strike="noStrike" kern="1200" cap="none" spc="0" normalizeH="0" baseline="0" noProof="0" dirty="0" smtClean="0">
                <a:ln>
                  <a:noFill/>
                </a:ln>
                <a:solidFill>
                  <a:schemeClr val="bg1"/>
                </a:solidFill>
                <a:effectLst/>
                <a:uLnTx/>
                <a:uFillTx/>
                <a:latin typeface="Angsana New" pitchFamily="18" charset="-34"/>
                <a:ea typeface="+mn-ea"/>
                <a:cs typeface="+mn-cs"/>
              </a:rPr>
              <a:t>	</a:t>
            </a:r>
          </a:p>
          <a:p>
            <a:pPr marL="342900" marR="0" lvl="0" indent="-342900" algn="l" defTabSz="914400" rtl="0" eaLnBrk="1" fontAlgn="auto" latinLnBrk="0" hangingPunct="1">
              <a:lnSpc>
                <a:spcPct val="100000"/>
              </a:lnSpc>
              <a:spcBef>
                <a:spcPct val="20000"/>
              </a:spcBef>
              <a:spcAft>
                <a:spcPts val="0"/>
              </a:spcAft>
              <a:buClr>
                <a:schemeClr val="tx1">
                  <a:lumMod val="50000"/>
                  <a:lumOff val="50000"/>
                </a:schemeClr>
              </a:buClr>
              <a:buSzTx/>
              <a:buFont typeface="Arial" pitchFamily="34" charset="0"/>
              <a:buChar char="•"/>
              <a:tabLst/>
              <a:defRPr/>
            </a:pPr>
            <a:r>
              <a:rPr kumimoji="0" lang="th-TH" b="0" i="0" u="none" strike="noStrike" kern="1200" cap="none" spc="0" normalizeH="0" baseline="0" noProof="0" dirty="0" smtClean="0">
                <a:ln>
                  <a:noFill/>
                </a:ln>
                <a:solidFill>
                  <a:schemeClr val="bg1"/>
                </a:solidFill>
                <a:effectLst/>
                <a:uLnTx/>
                <a:uFillTx/>
                <a:latin typeface="Angsana New" pitchFamily="18" charset="-34"/>
                <a:ea typeface="+mn-ea"/>
                <a:cs typeface="+mn-cs"/>
              </a:rPr>
              <a:t>ผมไม่เคยคิดมาก่อนเลยว่าผมจะเคราะห์ร้ายอย่างนี้</a:t>
            </a:r>
          </a:p>
          <a:p>
            <a:pPr marL="342900" marR="0" lvl="0" indent="-342900" algn="l" defTabSz="914400" rtl="0" eaLnBrk="1" fontAlgn="auto" latinLnBrk="0" hangingPunct="1">
              <a:lnSpc>
                <a:spcPct val="100000"/>
              </a:lnSpc>
              <a:spcBef>
                <a:spcPct val="20000"/>
              </a:spcBef>
              <a:spcAft>
                <a:spcPts val="0"/>
              </a:spcAft>
              <a:buClr>
                <a:schemeClr val="tx1">
                  <a:lumMod val="50000"/>
                  <a:lumOff val="50000"/>
                </a:schemeClr>
              </a:buClr>
              <a:buSzTx/>
              <a:buFont typeface="Wingdings" pitchFamily="2" charset="2"/>
              <a:buNone/>
              <a:tabLst/>
              <a:defRPr/>
            </a:pPr>
            <a:r>
              <a:rPr kumimoji="0" lang="th-TH" b="0" i="0" u="none" strike="noStrike" kern="1200" cap="none" spc="0" normalizeH="0" baseline="0" noProof="0" dirty="0" smtClean="0">
                <a:ln>
                  <a:noFill/>
                </a:ln>
                <a:solidFill>
                  <a:schemeClr val="bg1"/>
                </a:solidFill>
                <a:effectLst/>
                <a:uLnTx/>
                <a:uFillTx/>
                <a:latin typeface="Angsana New" pitchFamily="18" charset="-34"/>
                <a:ea typeface="+mn-ea"/>
                <a:cs typeface="+mn-cs"/>
              </a:rPr>
              <a:t>	เมื่อเช้านี้เอง ขณะที่ผมกำลังจะหนีออกจากบ้าน?</a:t>
            </a:r>
          </a:p>
          <a:p>
            <a:pPr marL="342900" marR="0" lvl="0" indent="-342900" algn="l" defTabSz="914400" rtl="0" eaLnBrk="1" fontAlgn="auto" latinLnBrk="0" hangingPunct="1">
              <a:lnSpc>
                <a:spcPct val="100000"/>
              </a:lnSpc>
              <a:spcBef>
                <a:spcPct val="20000"/>
              </a:spcBef>
              <a:spcAft>
                <a:spcPts val="0"/>
              </a:spcAft>
              <a:buClr>
                <a:schemeClr val="tx1">
                  <a:lumMod val="50000"/>
                  <a:lumOff val="50000"/>
                </a:schemeClr>
              </a:buClr>
              <a:buSzTx/>
              <a:buFont typeface="Wingdings" pitchFamily="2" charset="2"/>
              <a:buNone/>
              <a:tabLst/>
              <a:defRPr/>
            </a:pPr>
            <a:r>
              <a:rPr lang="th-TH" dirty="0" smtClean="0">
                <a:solidFill>
                  <a:schemeClr val="bg1"/>
                </a:solidFill>
                <a:latin typeface="Angsana New" pitchFamily="18" charset="-34"/>
              </a:rPr>
              <a:t>      </a:t>
            </a:r>
            <a:r>
              <a:rPr kumimoji="0" lang="th-TH" b="0" i="0" u="none" strike="noStrike" kern="1200" cap="none" spc="0" normalizeH="0" baseline="0" noProof="0" dirty="0" smtClean="0">
                <a:ln>
                  <a:noFill/>
                </a:ln>
                <a:solidFill>
                  <a:schemeClr val="bg1"/>
                </a:solidFill>
                <a:effectLst/>
                <a:uLnTx/>
                <a:uFillTx/>
                <a:latin typeface="Angsana New" pitchFamily="18" charset="-34"/>
                <a:ea typeface="+mn-ea"/>
                <a:cs typeface="+mn-cs"/>
              </a:rPr>
              <a:t>ท่านเคยเข้าใจถึงความรู้สึกของแม่ที่มีต่อลูกอย่างไรบ้าง ในฐานะที่ดิฉันมีลูกชายคนเดียว และลูกดิฉันได้ประสบเคราะห์กรรม?</a:t>
            </a:r>
          </a:p>
          <a:p>
            <a:pPr marL="342900" marR="0" lvl="0" indent="-342900" algn="l" defTabSz="914400" rtl="0" eaLnBrk="1" fontAlgn="auto" latinLnBrk="0" hangingPunct="1">
              <a:lnSpc>
                <a:spcPct val="100000"/>
              </a:lnSpc>
              <a:spcBef>
                <a:spcPct val="20000"/>
              </a:spcBef>
              <a:spcAft>
                <a:spcPts val="0"/>
              </a:spcAft>
              <a:buClr>
                <a:schemeClr val="tx1">
                  <a:lumMod val="50000"/>
                  <a:lumOff val="50000"/>
                </a:schemeClr>
              </a:buClr>
              <a:buSzTx/>
              <a:buFont typeface="Arial" pitchFamily="34" charset="0"/>
              <a:buChar char="•"/>
              <a:tabLst/>
              <a:defRPr/>
            </a:pPr>
            <a:r>
              <a:rPr kumimoji="0" lang="th-TH" sz="3600" b="1" i="0" u="none" strike="noStrike" kern="1200" cap="none" spc="0" normalizeH="0" baseline="0" noProof="0" dirty="0" smtClean="0">
                <a:ln>
                  <a:noFill/>
                </a:ln>
                <a:solidFill>
                  <a:schemeClr val="bg1"/>
                </a:solidFill>
                <a:effectLst/>
                <a:uLnTx/>
                <a:uFillTx/>
                <a:latin typeface="Angsana New" pitchFamily="18" charset="-34"/>
                <a:ea typeface="+mn-ea"/>
                <a:cs typeface="+mn-cs"/>
              </a:rPr>
              <a:t>ขึ้นต้นด้วยการอ้างบทกวี</a:t>
            </a:r>
          </a:p>
          <a:p>
            <a:pPr marL="342900" marR="0" lvl="0" indent="-342900" algn="l" defTabSz="914400" rtl="0" eaLnBrk="1" fontAlgn="auto" latinLnBrk="0" hangingPunct="1">
              <a:lnSpc>
                <a:spcPct val="100000"/>
              </a:lnSpc>
              <a:spcBef>
                <a:spcPct val="20000"/>
              </a:spcBef>
              <a:spcAft>
                <a:spcPts val="0"/>
              </a:spcAft>
              <a:buClr>
                <a:schemeClr val="tx1">
                  <a:lumMod val="50000"/>
                  <a:lumOff val="50000"/>
                </a:schemeClr>
              </a:buClr>
              <a:buSzTx/>
              <a:buFont typeface="Arial" pitchFamily="34" charset="0"/>
              <a:buChar char="•"/>
              <a:tabLst/>
              <a:defRPr/>
            </a:pPr>
            <a:r>
              <a:rPr kumimoji="0" lang="th-TH" b="0" i="0" u="none" strike="noStrike" kern="1200" cap="none" spc="0" normalizeH="0" baseline="0" noProof="0" dirty="0" smtClean="0">
                <a:ln>
                  <a:noFill/>
                </a:ln>
                <a:solidFill>
                  <a:schemeClr val="bg1"/>
                </a:solidFill>
                <a:effectLst/>
                <a:uLnTx/>
                <a:uFillTx/>
                <a:latin typeface="Angsana New" pitchFamily="18" charset="-34"/>
                <a:ea typeface="+mn-ea"/>
                <a:cs typeface="+mn-cs"/>
              </a:rPr>
              <a:t>โบราณว่า สิบปากว่า ไม่เท่าตาเห็น</a:t>
            </a:r>
          </a:p>
          <a:p>
            <a:pPr marL="342900" marR="0" lvl="0" indent="-342900" algn="l" defTabSz="914400" rtl="0" eaLnBrk="1" fontAlgn="auto" latinLnBrk="0" hangingPunct="1">
              <a:lnSpc>
                <a:spcPct val="100000"/>
              </a:lnSpc>
              <a:spcBef>
                <a:spcPct val="20000"/>
              </a:spcBef>
              <a:spcAft>
                <a:spcPts val="0"/>
              </a:spcAft>
              <a:buClr>
                <a:schemeClr val="tx1">
                  <a:lumMod val="50000"/>
                  <a:lumOff val="50000"/>
                </a:schemeClr>
              </a:buClr>
              <a:buSzTx/>
              <a:buFont typeface="Wingdings" pitchFamily="2" charset="2"/>
              <a:buNone/>
              <a:tabLst/>
              <a:defRPr/>
            </a:pPr>
            <a:r>
              <a:rPr kumimoji="0" lang="th-TH" b="1" i="0" u="none" strike="noStrike" kern="1200" cap="none" spc="0" normalizeH="0" baseline="0" noProof="0" dirty="0" smtClean="0">
                <a:ln>
                  <a:noFill/>
                </a:ln>
                <a:solidFill>
                  <a:schemeClr val="bg1"/>
                </a:solidFill>
                <a:effectLst/>
                <a:uLnTx/>
                <a:uFillTx/>
                <a:latin typeface="Angsana New" pitchFamily="18" charset="-34"/>
                <a:ea typeface="+mn-ea"/>
                <a:cs typeface="+mn-cs"/>
              </a:rPr>
              <a:t>	</a:t>
            </a:r>
            <a:r>
              <a:rPr kumimoji="0" lang="th-TH" b="0" i="0" u="none" strike="noStrike" kern="1200" cap="none" spc="0" normalizeH="0" baseline="0" noProof="0" dirty="0" smtClean="0">
                <a:ln>
                  <a:noFill/>
                </a:ln>
                <a:solidFill>
                  <a:schemeClr val="bg1"/>
                </a:solidFill>
                <a:effectLst/>
                <a:uLnTx/>
                <a:uFillTx/>
                <a:latin typeface="Angsana New" pitchFamily="18" charset="-34"/>
                <a:ea typeface="+mn-ea"/>
                <a:cs typeface="+mn-cs"/>
              </a:rPr>
              <a:t>หากสยามยังอยู่ยั้ง ยืนยง</a:t>
            </a:r>
          </a:p>
          <a:p>
            <a:pPr marL="342900" marR="0" lvl="0" indent="-342900" algn="l" defTabSz="914400" rtl="0" eaLnBrk="1" fontAlgn="auto" latinLnBrk="0" hangingPunct="1">
              <a:lnSpc>
                <a:spcPct val="100000"/>
              </a:lnSpc>
              <a:spcBef>
                <a:spcPct val="20000"/>
              </a:spcBef>
              <a:spcAft>
                <a:spcPts val="0"/>
              </a:spcAft>
              <a:buClr>
                <a:schemeClr val="tx1">
                  <a:lumMod val="50000"/>
                  <a:lumOff val="50000"/>
                </a:schemeClr>
              </a:buClr>
              <a:buSzTx/>
              <a:buFont typeface="Wingdings" pitchFamily="2" charset="2"/>
              <a:buNone/>
              <a:tabLst/>
              <a:defRPr/>
            </a:pPr>
            <a:endParaRPr kumimoji="0" lang="th-TH" sz="2600" b="0" i="0" u="none" strike="noStrike" kern="1200" cap="none" spc="0" normalizeH="0" baseline="0" noProof="0" dirty="0" smtClean="0">
              <a:ln>
                <a:noFill/>
              </a:ln>
              <a:solidFill>
                <a:schemeClr val="bg1"/>
              </a:solidFill>
              <a:effectLst/>
              <a:uLnTx/>
              <a:uFillTx/>
              <a:latin typeface="Angsana New" pitchFamily="18" charset="-34"/>
              <a:ea typeface="+mn-ea"/>
              <a:cs typeface="+mn-cs"/>
            </a:endParaRPr>
          </a:p>
          <a:p>
            <a:pPr>
              <a:buClr>
                <a:schemeClr val="tx1">
                  <a:lumMod val="50000"/>
                  <a:lumOff val="50000"/>
                </a:schemeClr>
              </a:buClr>
              <a:defRPr/>
            </a:pPr>
            <a:r>
              <a:rPr lang="th-TH" sz="3500" b="1" dirty="0" smtClean="0">
                <a:solidFill>
                  <a:schemeClr val="bg1"/>
                </a:solidFill>
              </a:rPr>
              <a:t>    ขึ้นต้นให้สนุกสนาน</a:t>
            </a:r>
          </a:p>
          <a:p>
            <a:pPr>
              <a:buClr>
                <a:schemeClr val="tx1">
                  <a:lumMod val="50000"/>
                  <a:lumOff val="50000"/>
                </a:schemeClr>
              </a:buClr>
              <a:defRPr/>
            </a:pPr>
            <a:r>
              <a:rPr lang="th-TH" sz="2000" b="1" dirty="0" smtClean="0">
                <a:solidFill>
                  <a:schemeClr val="bg1"/>
                </a:solidFill>
              </a:rPr>
              <a:t>       </a:t>
            </a:r>
            <a:r>
              <a:rPr lang="th-TH" dirty="0" smtClean="0">
                <a:solidFill>
                  <a:schemeClr val="bg1"/>
                </a:solidFill>
              </a:rPr>
              <a:t>วันนี้ผมตั้งใจว่าจะไม่พูดอะไรเลย แต่รู้สึกครั่นเนื้อครั่น</a:t>
            </a:r>
          </a:p>
          <a:p>
            <a:pPr>
              <a:buClr>
                <a:schemeClr val="tx1">
                  <a:lumMod val="50000"/>
                  <a:lumOff val="50000"/>
                </a:schemeClr>
              </a:buClr>
              <a:defRPr/>
            </a:pPr>
            <a:r>
              <a:rPr lang="th-TH" dirty="0" smtClean="0">
                <a:solidFill>
                  <a:schemeClr val="bg1"/>
                </a:solidFill>
              </a:rPr>
              <a:t>      ตัวคล้ายๆ จะไม่สบายเลย  ต้องขอพูดอะไรบางอย่าง</a:t>
            </a:r>
          </a:p>
          <a:p>
            <a:pPr>
              <a:buClr>
                <a:schemeClr val="tx1">
                  <a:lumMod val="50000"/>
                  <a:lumOff val="50000"/>
                </a:schemeClr>
              </a:buClr>
              <a:defRPr/>
            </a:pPr>
            <a:r>
              <a:rPr lang="th-TH" dirty="0" smtClean="0">
                <a:solidFill>
                  <a:schemeClr val="bg1"/>
                </a:solidFill>
              </a:rPr>
              <a:t>      ท่านประธาน ท่านสมาชิกและท่านผู้มีเกียรติ ก่อนอื่น</a:t>
            </a:r>
          </a:p>
          <a:p>
            <a:pPr>
              <a:buClr>
                <a:schemeClr val="tx1">
                  <a:lumMod val="50000"/>
                  <a:lumOff val="50000"/>
                </a:schemeClr>
              </a:buClr>
              <a:defRPr/>
            </a:pPr>
            <a:r>
              <a:rPr lang="th-TH" dirty="0" smtClean="0">
                <a:solidFill>
                  <a:schemeClr val="bg1"/>
                </a:solidFill>
              </a:rPr>
              <a:t>       ผมขอเรียกว่า ผมมีโอกาสดีที่ได้พูดที่นี่ ผมใช้สินค้าของ</a:t>
            </a:r>
          </a:p>
          <a:p>
            <a:pPr>
              <a:buClr>
                <a:schemeClr val="tx1">
                  <a:lumMod val="50000"/>
                  <a:lumOff val="50000"/>
                </a:schemeClr>
              </a:buClr>
              <a:defRPr/>
            </a:pPr>
            <a:r>
              <a:rPr lang="th-TH" dirty="0" smtClean="0">
                <a:solidFill>
                  <a:schemeClr val="bg1"/>
                </a:solidFill>
              </a:rPr>
              <a:t>      บริษัทท่านมานานแล้ว อย่างน้อยวันนี้ก็ได้คืนบ้างเล็กๆ</a:t>
            </a:r>
          </a:p>
          <a:p>
            <a:pPr>
              <a:buClr>
                <a:schemeClr val="tx1">
                  <a:lumMod val="50000"/>
                  <a:lumOff val="50000"/>
                </a:schemeClr>
              </a:buClr>
              <a:defRPr/>
            </a:pPr>
            <a:r>
              <a:rPr lang="th-TH" dirty="0" smtClean="0">
                <a:solidFill>
                  <a:schemeClr val="bg1"/>
                </a:solidFill>
              </a:rPr>
              <a:t>      น้อยๆ</a:t>
            </a:r>
          </a:p>
          <a:p>
            <a:pPr marL="342900" marR="0" lvl="0" indent="-342900" algn="l" defTabSz="914400" rtl="0" eaLnBrk="1" fontAlgn="auto" latinLnBrk="0" hangingPunct="1">
              <a:lnSpc>
                <a:spcPct val="100000"/>
              </a:lnSpc>
              <a:spcBef>
                <a:spcPct val="20000"/>
              </a:spcBef>
              <a:spcAft>
                <a:spcPts val="0"/>
              </a:spcAft>
              <a:buClr>
                <a:schemeClr val="tx1">
                  <a:lumMod val="50000"/>
                  <a:lumOff val="50000"/>
                </a:schemeClr>
              </a:buClr>
              <a:buSzTx/>
              <a:buFont typeface="Wingdings" pitchFamily="2" charset="2"/>
              <a:buNone/>
              <a:tabLst/>
              <a:defRPr/>
            </a:pPr>
            <a:endParaRPr kumimoji="0" lang="th-TH" b="0" i="0" u="none" strike="noStrike" kern="1200" cap="none" spc="0" normalizeH="0" baseline="0" noProof="0" dirty="0" smtClean="0">
              <a:ln>
                <a:noFill/>
              </a:ln>
              <a:solidFill>
                <a:schemeClr val="bg1"/>
              </a:solidFill>
              <a:effectLst/>
              <a:uLnTx/>
              <a:uFillTx/>
              <a:latin typeface="Angsana New" pitchFamily="18" charset="-34"/>
              <a:ea typeface="+mn-ea"/>
              <a:cs typeface="+mn-cs"/>
            </a:endParaRPr>
          </a:p>
          <a:p>
            <a:pPr marL="342900" marR="0" lvl="0" indent="-342900" algn="l" defTabSz="914400" rtl="0" eaLnBrk="1" fontAlgn="auto" latinLnBrk="0" hangingPunct="1">
              <a:lnSpc>
                <a:spcPct val="100000"/>
              </a:lnSpc>
              <a:spcBef>
                <a:spcPct val="20000"/>
              </a:spcBef>
              <a:spcAft>
                <a:spcPts val="0"/>
              </a:spcAft>
              <a:buClr>
                <a:schemeClr val="tx1">
                  <a:lumMod val="50000"/>
                  <a:lumOff val="50000"/>
                </a:schemeClr>
              </a:buClr>
              <a:buSzTx/>
              <a:buFont typeface="Wingdings" pitchFamily="2" charset="2"/>
              <a:buNone/>
              <a:tabLst/>
              <a:defRPr/>
            </a:pPr>
            <a:endParaRPr kumimoji="0" lang="th-TH" sz="1900" b="1" i="0" u="none" strike="noStrike" kern="1200" cap="none" spc="0" normalizeH="0" baseline="0" noProof="0" dirty="0">
              <a:ln>
                <a:noFill/>
              </a:ln>
              <a:solidFill>
                <a:schemeClr val="bg1"/>
              </a:solidFill>
              <a:effectLst/>
              <a:uLnTx/>
              <a:uFillTx/>
              <a:latin typeface="Angsana New" pitchFamily="18" charset="-34"/>
              <a:ea typeface="+mn-ea"/>
              <a:cs typeface="+mn-cs"/>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mph" presetSubtype="0" fill="hold" nodeType="withEffect">
                                  <p:stCondLst>
                                    <p:cond delay="0"/>
                                  </p:stCondLst>
                                  <p:childTnLst>
                                    <p:animEffect transition="out" filter="fade">
                                      <p:cBhvr>
                                        <p:cTn id="6" dur="500"/>
                                        <p:tgtEl>
                                          <p:spTgt spid="2"/>
                                        </p:tgtEl>
                                      </p:cBhvr>
                                    </p:animEffect>
                                    <p:animScale>
                                      <p:cBhvr>
                                        <p:cTn id="7" dur="250" autoRev="1" fill="hold"/>
                                        <p:tgtEl>
                                          <p:spTgt spid="2"/>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3.xml><?xml version="1.0" encoding="utf-8"?>
<p:sld xmlns:a="http://schemas.openxmlformats.org/drawingml/2006/main" xmlns:r="http://schemas.openxmlformats.org/officeDocument/2006/relationships" xmlns:p="http://schemas.openxmlformats.org/presentationml/2006/main" showMasterPhAnim="0">
  <p:cSld>
    <p:bg>
      <p:bgPr>
        <a:solidFill>
          <a:schemeClr val="bg1"/>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571625"/>
            <a:ext cx="9143999" cy="4662488"/>
          </a:xfrm>
        </p:spPr>
        <p:txBody>
          <a:bodyPr rtlCol="0">
            <a:normAutofit/>
          </a:bodyPr>
          <a:lstStyle/>
          <a:p>
            <a:pPr marL="514350" indent="-514350" eaLnBrk="1" fontAlgn="auto" hangingPunct="1">
              <a:spcAft>
                <a:spcPts val="0"/>
              </a:spcAft>
              <a:buClr>
                <a:schemeClr val="tx1">
                  <a:lumMod val="50000"/>
                  <a:lumOff val="50000"/>
                </a:schemeClr>
              </a:buClr>
              <a:buFont typeface="Wingdings" pitchFamily="2" charset="2"/>
              <a:buNone/>
              <a:defRPr/>
            </a:pPr>
            <a:r>
              <a:rPr lang="th-TH" sz="4000" b="1" dirty="0" smtClean="0"/>
              <a:t>1. เตรียมให้พร้อม		    2. ซ้อมให้ดี</a:t>
            </a:r>
          </a:p>
          <a:p>
            <a:pPr marL="514350" indent="-514350" eaLnBrk="1" fontAlgn="auto" hangingPunct="1">
              <a:spcAft>
                <a:spcPts val="0"/>
              </a:spcAft>
              <a:buClr>
                <a:schemeClr val="tx1">
                  <a:lumMod val="50000"/>
                  <a:lumOff val="50000"/>
                </a:schemeClr>
              </a:buClr>
              <a:buFont typeface="Wingdings" pitchFamily="2" charset="2"/>
              <a:buNone/>
              <a:defRPr/>
            </a:pPr>
            <a:r>
              <a:rPr lang="th-TH" sz="4000" b="1" dirty="0" smtClean="0"/>
              <a:t>3. ท่าที สง่า			    4. กิริยาต้องสุขุม</a:t>
            </a:r>
          </a:p>
          <a:p>
            <a:pPr marL="514350" indent="-514350" eaLnBrk="1" fontAlgn="auto" hangingPunct="1">
              <a:spcAft>
                <a:spcPts val="0"/>
              </a:spcAft>
              <a:buClr>
                <a:schemeClr val="tx1">
                  <a:lumMod val="50000"/>
                  <a:lumOff val="50000"/>
                </a:schemeClr>
              </a:buClr>
              <a:buFont typeface="Wingdings" pitchFamily="2" charset="2"/>
              <a:buNone/>
              <a:defRPr/>
            </a:pPr>
            <a:r>
              <a:rPr lang="th-TH" sz="4000" b="1" dirty="0" smtClean="0"/>
              <a:t>5. ทักที่ประชุมอย่าวกวน    6. เริ่มต้นให้โน้มน้าว</a:t>
            </a:r>
          </a:p>
          <a:p>
            <a:pPr marL="514350" indent="-514350" eaLnBrk="1" fontAlgn="auto" hangingPunct="1">
              <a:spcAft>
                <a:spcPts val="0"/>
              </a:spcAft>
              <a:buClr>
                <a:schemeClr val="tx1">
                  <a:lumMod val="50000"/>
                  <a:lumOff val="50000"/>
                </a:schemeClr>
              </a:buClr>
              <a:buFont typeface="Wingdings" pitchFamily="2" charset="2"/>
              <a:buNone/>
              <a:defRPr/>
            </a:pPr>
            <a:r>
              <a:rPr lang="th-TH" sz="4000" b="1" dirty="0" smtClean="0"/>
              <a:t>7. เรื่องราวให้กระชับ	    8. ตาจับที่ผู้ฟัง</a:t>
            </a:r>
          </a:p>
          <a:p>
            <a:pPr marL="514350" indent="-514350" eaLnBrk="1" fontAlgn="auto" hangingPunct="1">
              <a:spcAft>
                <a:spcPts val="0"/>
              </a:spcAft>
              <a:buClr>
                <a:schemeClr val="tx1">
                  <a:lumMod val="50000"/>
                  <a:lumOff val="50000"/>
                </a:schemeClr>
              </a:buClr>
              <a:buFont typeface="Wingdings" pitchFamily="2" charset="2"/>
              <a:buNone/>
              <a:defRPr/>
            </a:pPr>
            <a:r>
              <a:rPr lang="th-TH" sz="4000" b="1" dirty="0" smtClean="0"/>
              <a:t>9. เสียงดังให้พอดี		  10. อย่าให้มี</a:t>
            </a:r>
            <a:r>
              <a:rPr lang="th-TH" sz="4000" b="1" dirty="0" err="1" smtClean="0"/>
              <a:t>เอ้อ</a:t>
            </a:r>
            <a:r>
              <a:rPr lang="th-TH" sz="4000" b="1" dirty="0" smtClean="0"/>
              <a:t>อ้า</a:t>
            </a:r>
          </a:p>
          <a:p>
            <a:pPr marL="514350" indent="-514350" eaLnBrk="1" fontAlgn="auto" hangingPunct="1">
              <a:spcAft>
                <a:spcPts val="0"/>
              </a:spcAft>
              <a:buClr>
                <a:schemeClr val="tx1">
                  <a:lumMod val="50000"/>
                  <a:lumOff val="50000"/>
                </a:schemeClr>
              </a:buClr>
              <a:buFont typeface="Wingdings" pitchFamily="2" charset="2"/>
              <a:buNone/>
              <a:defRPr/>
            </a:pPr>
            <a:r>
              <a:rPr lang="th-TH" sz="4000" b="1" dirty="0" smtClean="0"/>
              <a:t>11. ดูเวลาให้ครบ		  12. สรุปจบให้จับใจ</a:t>
            </a:r>
          </a:p>
          <a:p>
            <a:pPr eaLnBrk="1" fontAlgn="auto" hangingPunct="1">
              <a:spcAft>
                <a:spcPts val="0"/>
              </a:spcAft>
              <a:buClr>
                <a:schemeClr val="tx1">
                  <a:lumMod val="50000"/>
                  <a:lumOff val="50000"/>
                </a:schemeClr>
              </a:buClr>
              <a:buFont typeface="Wingdings" pitchFamily="2" charset="2"/>
              <a:buNone/>
              <a:defRPr/>
            </a:pPr>
            <a:endParaRPr lang="th-TH" dirty="0">
              <a:solidFill>
                <a:schemeClr val="tx1">
                  <a:lumMod val="65000"/>
                  <a:lumOff val="35000"/>
                </a:schemeClr>
              </a:solidFill>
            </a:endParaRPr>
          </a:p>
        </p:txBody>
      </p:sp>
      <p:sp>
        <p:nvSpPr>
          <p:cNvPr id="4" name="วงรี 3"/>
          <p:cNvSpPr/>
          <p:nvPr/>
        </p:nvSpPr>
        <p:spPr>
          <a:xfrm>
            <a:off x="1214414" y="0"/>
            <a:ext cx="6858048" cy="142873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h-TH" sz="3200" b="1" dirty="0" smtClean="0">
                <a:solidFill>
                  <a:srgbClr val="FFFF00"/>
                </a:solidFill>
              </a:rPr>
              <a:t>สรุปการเตรียมตัวทำหน้าที่เป็น</a:t>
            </a:r>
          </a:p>
          <a:p>
            <a:pPr algn="ctr"/>
            <a:r>
              <a:rPr lang="th-TH" sz="3200" b="1" dirty="0" smtClean="0">
                <a:solidFill>
                  <a:srgbClr val="FFFF00"/>
                </a:solidFill>
              </a:rPr>
              <a:t>วิทยากรเหยี่ยวตัวคูณที่ดี</a:t>
            </a:r>
            <a:endParaRPr lang="th-TH" sz="3200" b="1" dirty="0">
              <a:solidFill>
                <a:srgbClr val="FFFF00"/>
              </a:solidFill>
            </a:endParaRPr>
          </a:p>
        </p:txBody>
      </p:sp>
    </p:spTree>
  </p:cSld>
  <p:clrMapOvr>
    <a:masterClrMapping/>
  </p:clrMapOvr>
  <p:transition>
    <p:strips dir="rd"/>
  </p:transition>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a:xfrm>
            <a:off x="785786" y="714356"/>
            <a:ext cx="7543800" cy="900112"/>
          </a:xfrm>
        </p:spPr>
        <p:txBody>
          <a:bodyPr rtlCol="0">
            <a:normAutofit fontScale="90000"/>
          </a:bodyPr>
          <a:lstStyle/>
          <a:p>
            <a:pPr eaLnBrk="1" fontAlgn="auto" hangingPunct="1">
              <a:spcAft>
                <a:spcPts val="0"/>
              </a:spcAft>
              <a:defRPr/>
            </a:pPr>
            <a:r>
              <a:rPr lang="th-TH" sz="6000" dirty="0" smtClean="0">
                <a:solidFill>
                  <a:schemeClr val="bg2"/>
                </a:solidFill>
              </a:rPr>
              <a:t>6 ขั้นตอนสู่ความสำเร็จ</a:t>
            </a:r>
          </a:p>
        </p:txBody>
      </p:sp>
      <p:sp>
        <p:nvSpPr>
          <p:cNvPr id="66563" name="Rectangle 3"/>
          <p:cNvSpPr>
            <a:spLocks noGrp="1" noChangeArrowheads="1"/>
          </p:cNvSpPr>
          <p:nvPr>
            <p:ph idx="1"/>
          </p:nvPr>
        </p:nvSpPr>
        <p:spPr>
          <a:xfrm>
            <a:off x="179388" y="2270125"/>
            <a:ext cx="8280400" cy="4543425"/>
          </a:xfrm>
        </p:spPr>
        <p:txBody>
          <a:bodyPr/>
          <a:lstStyle/>
          <a:p>
            <a:pPr eaLnBrk="1" hangingPunct="1">
              <a:buFont typeface="Wingdings" pitchFamily="2" charset="2"/>
              <a:buNone/>
            </a:pPr>
            <a:r>
              <a:rPr lang="th-TH" dirty="0" smtClean="0"/>
              <a:t>		</a:t>
            </a:r>
            <a:r>
              <a:rPr lang="th-TH" dirty="0" smtClean="0">
                <a:solidFill>
                  <a:schemeClr val="bg2"/>
                </a:solidFill>
              </a:rPr>
              <a:t>				</a:t>
            </a:r>
          </a:p>
          <a:p>
            <a:pPr eaLnBrk="1" hangingPunct="1">
              <a:buFont typeface="Wingdings" pitchFamily="2" charset="2"/>
              <a:buNone/>
            </a:pPr>
            <a:r>
              <a:rPr lang="th-TH" dirty="0" smtClean="0">
                <a:solidFill>
                  <a:schemeClr val="bg2"/>
                </a:solidFill>
              </a:rPr>
              <a:t>						  6.	นำเสนออย่างมั่นใจ</a:t>
            </a:r>
          </a:p>
          <a:p>
            <a:pPr eaLnBrk="1" hangingPunct="1">
              <a:buFont typeface="Wingdings" pitchFamily="2" charset="2"/>
              <a:buNone/>
            </a:pPr>
            <a:r>
              <a:rPr lang="th-TH" dirty="0" smtClean="0">
                <a:solidFill>
                  <a:schemeClr val="bg2"/>
                </a:solidFill>
              </a:rPr>
              <a:t>					  5.	  ฝึกซ้อมครั้งสุดท้าย</a:t>
            </a:r>
          </a:p>
          <a:p>
            <a:pPr eaLnBrk="1" hangingPunct="1">
              <a:buFont typeface="Wingdings" pitchFamily="2" charset="2"/>
              <a:buNone/>
            </a:pPr>
            <a:r>
              <a:rPr lang="th-TH" dirty="0" smtClean="0">
                <a:solidFill>
                  <a:schemeClr val="bg2"/>
                </a:solidFill>
              </a:rPr>
              <a:t>				   4.   ทลายความตื่นเต้น</a:t>
            </a:r>
          </a:p>
          <a:p>
            <a:pPr eaLnBrk="1" hangingPunct="1">
              <a:buFont typeface="Wingdings" pitchFamily="2" charset="2"/>
              <a:buNone/>
            </a:pPr>
            <a:r>
              <a:rPr lang="th-TH" dirty="0" smtClean="0">
                <a:solidFill>
                  <a:schemeClr val="bg2"/>
                </a:solidFill>
              </a:rPr>
              <a:t>			  3.  	 เตรียมพร้อมเผชิญหน้าปัญหา + คำถาม</a:t>
            </a:r>
          </a:p>
          <a:p>
            <a:pPr eaLnBrk="1" hangingPunct="1">
              <a:buFont typeface="Wingdings" pitchFamily="2" charset="2"/>
              <a:buNone/>
            </a:pPr>
            <a:r>
              <a:rPr lang="th-TH" dirty="0" smtClean="0">
                <a:solidFill>
                  <a:schemeClr val="bg2"/>
                </a:solidFill>
              </a:rPr>
              <a:t>		   2.     สร้างความมั่นใจในการนำเสนอ</a:t>
            </a:r>
          </a:p>
          <a:p>
            <a:pPr eaLnBrk="1" hangingPunct="1">
              <a:buFont typeface="Wingdings" pitchFamily="2" charset="2"/>
              <a:buNone/>
            </a:pPr>
            <a:r>
              <a:rPr lang="th-TH" dirty="0" smtClean="0">
                <a:solidFill>
                  <a:schemeClr val="bg2"/>
                </a:solidFill>
              </a:rPr>
              <a:t>   1.	 วางแผนสู่ความสำเร็จ</a:t>
            </a:r>
          </a:p>
        </p:txBody>
      </p:sp>
      <p:grpSp>
        <p:nvGrpSpPr>
          <p:cNvPr id="2" name="Group 17"/>
          <p:cNvGrpSpPr>
            <a:grpSpLocks/>
          </p:cNvGrpSpPr>
          <p:nvPr/>
        </p:nvGrpSpPr>
        <p:grpSpPr bwMode="auto">
          <a:xfrm>
            <a:off x="1116013" y="2924175"/>
            <a:ext cx="5184775" cy="3529013"/>
            <a:chOff x="1111" y="1706"/>
            <a:chExt cx="3266" cy="2223"/>
          </a:xfrm>
        </p:grpSpPr>
        <p:sp>
          <p:nvSpPr>
            <p:cNvPr id="39944" name="Line 5"/>
            <p:cNvSpPr>
              <a:spLocks noChangeShapeType="1"/>
            </p:cNvSpPr>
            <p:nvPr/>
          </p:nvSpPr>
          <p:spPr bwMode="auto">
            <a:xfrm flipV="1">
              <a:off x="1111" y="3475"/>
              <a:ext cx="0" cy="454"/>
            </a:xfrm>
            <a:prstGeom prst="line">
              <a:avLst/>
            </a:prstGeom>
            <a:noFill/>
            <a:ln w="9525">
              <a:solidFill>
                <a:schemeClr val="tx1"/>
              </a:solidFill>
              <a:round/>
              <a:headEnd/>
              <a:tailEnd/>
            </a:ln>
          </p:spPr>
          <p:txBody>
            <a:bodyPr/>
            <a:lstStyle/>
            <a:p>
              <a:endParaRPr lang="th-TH"/>
            </a:p>
          </p:txBody>
        </p:sp>
        <p:sp>
          <p:nvSpPr>
            <p:cNvPr id="39945" name="Line 6"/>
            <p:cNvSpPr>
              <a:spLocks noChangeShapeType="1"/>
            </p:cNvSpPr>
            <p:nvPr/>
          </p:nvSpPr>
          <p:spPr bwMode="auto">
            <a:xfrm>
              <a:off x="1111" y="3475"/>
              <a:ext cx="544" cy="0"/>
            </a:xfrm>
            <a:prstGeom prst="line">
              <a:avLst/>
            </a:prstGeom>
            <a:noFill/>
            <a:ln w="9525">
              <a:solidFill>
                <a:schemeClr val="tx1"/>
              </a:solidFill>
              <a:round/>
              <a:headEnd/>
              <a:tailEnd/>
            </a:ln>
          </p:spPr>
          <p:txBody>
            <a:bodyPr/>
            <a:lstStyle/>
            <a:p>
              <a:endParaRPr lang="th-TH"/>
            </a:p>
          </p:txBody>
        </p:sp>
        <p:sp>
          <p:nvSpPr>
            <p:cNvPr id="39946" name="Line 7"/>
            <p:cNvSpPr>
              <a:spLocks noChangeShapeType="1"/>
            </p:cNvSpPr>
            <p:nvPr/>
          </p:nvSpPr>
          <p:spPr bwMode="auto">
            <a:xfrm flipV="1">
              <a:off x="1655" y="3158"/>
              <a:ext cx="0" cy="317"/>
            </a:xfrm>
            <a:prstGeom prst="line">
              <a:avLst/>
            </a:prstGeom>
            <a:noFill/>
            <a:ln w="9525">
              <a:solidFill>
                <a:schemeClr val="tx1"/>
              </a:solidFill>
              <a:round/>
              <a:headEnd/>
              <a:tailEnd/>
            </a:ln>
          </p:spPr>
          <p:txBody>
            <a:bodyPr/>
            <a:lstStyle/>
            <a:p>
              <a:endParaRPr lang="th-TH"/>
            </a:p>
          </p:txBody>
        </p:sp>
        <p:sp>
          <p:nvSpPr>
            <p:cNvPr id="39947" name="Line 8"/>
            <p:cNvSpPr>
              <a:spLocks noChangeShapeType="1"/>
            </p:cNvSpPr>
            <p:nvPr/>
          </p:nvSpPr>
          <p:spPr bwMode="auto">
            <a:xfrm>
              <a:off x="1655" y="3158"/>
              <a:ext cx="590" cy="0"/>
            </a:xfrm>
            <a:prstGeom prst="line">
              <a:avLst/>
            </a:prstGeom>
            <a:noFill/>
            <a:ln w="9525">
              <a:solidFill>
                <a:schemeClr val="tx1"/>
              </a:solidFill>
              <a:round/>
              <a:headEnd/>
              <a:tailEnd/>
            </a:ln>
          </p:spPr>
          <p:txBody>
            <a:bodyPr/>
            <a:lstStyle/>
            <a:p>
              <a:endParaRPr lang="th-TH"/>
            </a:p>
          </p:txBody>
        </p:sp>
        <p:sp>
          <p:nvSpPr>
            <p:cNvPr id="39948" name="Line 9"/>
            <p:cNvSpPr>
              <a:spLocks noChangeShapeType="1"/>
            </p:cNvSpPr>
            <p:nvPr/>
          </p:nvSpPr>
          <p:spPr bwMode="auto">
            <a:xfrm flipV="1">
              <a:off x="2245" y="2795"/>
              <a:ext cx="0" cy="363"/>
            </a:xfrm>
            <a:prstGeom prst="line">
              <a:avLst/>
            </a:prstGeom>
            <a:noFill/>
            <a:ln w="9525">
              <a:solidFill>
                <a:schemeClr val="tx1"/>
              </a:solidFill>
              <a:round/>
              <a:headEnd/>
              <a:tailEnd/>
            </a:ln>
          </p:spPr>
          <p:txBody>
            <a:bodyPr/>
            <a:lstStyle/>
            <a:p>
              <a:endParaRPr lang="th-TH"/>
            </a:p>
          </p:txBody>
        </p:sp>
        <p:sp>
          <p:nvSpPr>
            <p:cNvPr id="39949" name="Line 10"/>
            <p:cNvSpPr>
              <a:spLocks noChangeShapeType="1"/>
            </p:cNvSpPr>
            <p:nvPr/>
          </p:nvSpPr>
          <p:spPr bwMode="auto">
            <a:xfrm>
              <a:off x="2245" y="2795"/>
              <a:ext cx="544" cy="0"/>
            </a:xfrm>
            <a:prstGeom prst="line">
              <a:avLst/>
            </a:prstGeom>
            <a:noFill/>
            <a:ln w="9525">
              <a:solidFill>
                <a:schemeClr val="tx1"/>
              </a:solidFill>
              <a:round/>
              <a:headEnd/>
              <a:tailEnd/>
            </a:ln>
          </p:spPr>
          <p:txBody>
            <a:bodyPr/>
            <a:lstStyle/>
            <a:p>
              <a:endParaRPr lang="th-TH"/>
            </a:p>
          </p:txBody>
        </p:sp>
        <p:sp>
          <p:nvSpPr>
            <p:cNvPr id="39950" name="Line 11"/>
            <p:cNvSpPr>
              <a:spLocks noChangeShapeType="1"/>
            </p:cNvSpPr>
            <p:nvPr/>
          </p:nvSpPr>
          <p:spPr bwMode="auto">
            <a:xfrm flipV="1">
              <a:off x="2789" y="2432"/>
              <a:ext cx="0" cy="363"/>
            </a:xfrm>
            <a:prstGeom prst="line">
              <a:avLst/>
            </a:prstGeom>
            <a:noFill/>
            <a:ln w="9525">
              <a:solidFill>
                <a:schemeClr val="tx1"/>
              </a:solidFill>
              <a:round/>
              <a:headEnd/>
              <a:tailEnd/>
            </a:ln>
          </p:spPr>
          <p:txBody>
            <a:bodyPr/>
            <a:lstStyle/>
            <a:p>
              <a:endParaRPr lang="th-TH"/>
            </a:p>
          </p:txBody>
        </p:sp>
        <p:sp>
          <p:nvSpPr>
            <p:cNvPr id="39951" name="Line 12"/>
            <p:cNvSpPr>
              <a:spLocks noChangeShapeType="1"/>
            </p:cNvSpPr>
            <p:nvPr/>
          </p:nvSpPr>
          <p:spPr bwMode="auto">
            <a:xfrm>
              <a:off x="2789" y="2432"/>
              <a:ext cx="635" cy="0"/>
            </a:xfrm>
            <a:prstGeom prst="line">
              <a:avLst/>
            </a:prstGeom>
            <a:noFill/>
            <a:ln w="9525">
              <a:solidFill>
                <a:schemeClr val="tx1"/>
              </a:solidFill>
              <a:round/>
              <a:headEnd/>
              <a:tailEnd/>
            </a:ln>
          </p:spPr>
          <p:txBody>
            <a:bodyPr/>
            <a:lstStyle/>
            <a:p>
              <a:endParaRPr lang="th-TH"/>
            </a:p>
          </p:txBody>
        </p:sp>
        <p:sp>
          <p:nvSpPr>
            <p:cNvPr id="39952" name="Line 13"/>
            <p:cNvSpPr>
              <a:spLocks noChangeShapeType="1"/>
            </p:cNvSpPr>
            <p:nvPr/>
          </p:nvSpPr>
          <p:spPr bwMode="auto">
            <a:xfrm flipV="1">
              <a:off x="3424" y="2024"/>
              <a:ext cx="0" cy="408"/>
            </a:xfrm>
            <a:prstGeom prst="line">
              <a:avLst/>
            </a:prstGeom>
            <a:noFill/>
            <a:ln w="9525">
              <a:solidFill>
                <a:schemeClr val="tx1"/>
              </a:solidFill>
              <a:round/>
              <a:headEnd/>
              <a:tailEnd/>
            </a:ln>
          </p:spPr>
          <p:txBody>
            <a:bodyPr/>
            <a:lstStyle/>
            <a:p>
              <a:endParaRPr lang="th-TH"/>
            </a:p>
          </p:txBody>
        </p:sp>
        <p:sp>
          <p:nvSpPr>
            <p:cNvPr id="39953" name="Line 14"/>
            <p:cNvSpPr>
              <a:spLocks noChangeShapeType="1"/>
            </p:cNvSpPr>
            <p:nvPr/>
          </p:nvSpPr>
          <p:spPr bwMode="auto">
            <a:xfrm>
              <a:off x="3424" y="2024"/>
              <a:ext cx="499" cy="0"/>
            </a:xfrm>
            <a:prstGeom prst="line">
              <a:avLst/>
            </a:prstGeom>
            <a:noFill/>
            <a:ln w="9525">
              <a:solidFill>
                <a:schemeClr val="tx1"/>
              </a:solidFill>
              <a:round/>
              <a:headEnd/>
              <a:tailEnd/>
            </a:ln>
          </p:spPr>
          <p:txBody>
            <a:bodyPr/>
            <a:lstStyle/>
            <a:p>
              <a:endParaRPr lang="th-TH"/>
            </a:p>
          </p:txBody>
        </p:sp>
        <p:sp>
          <p:nvSpPr>
            <p:cNvPr id="39954" name="Line 15"/>
            <p:cNvSpPr>
              <a:spLocks noChangeShapeType="1"/>
            </p:cNvSpPr>
            <p:nvPr/>
          </p:nvSpPr>
          <p:spPr bwMode="auto">
            <a:xfrm flipV="1">
              <a:off x="3923" y="1706"/>
              <a:ext cx="0" cy="318"/>
            </a:xfrm>
            <a:prstGeom prst="line">
              <a:avLst/>
            </a:prstGeom>
            <a:noFill/>
            <a:ln w="9525">
              <a:solidFill>
                <a:schemeClr val="tx1"/>
              </a:solidFill>
              <a:round/>
              <a:headEnd/>
              <a:tailEnd/>
            </a:ln>
          </p:spPr>
          <p:txBody>
            <a:bodyPr/>
            <a:lstStyle/>
            <a:p>
              <a:endParaRPr lang="th-TH"/>
            </a:p>
          </p:txBody>
        </p:sp>
        <p:sp>
          <p:nvSpPr>
            <p:cNvPr id="39955" name="Line 16"/>
            <p:cNvSpPr>
              <a:spLocks noChangeShapeType="1"/>
            </p:cNvSpPr>
            <p:nvPr/>
          </p:nvSpPr>
          <p:spPr bwMode="auto">
            <a:xfrm>
              <a:off x="3923" y="1706"/>
              <a:ext cx="454" cy="0"/>
            </a:xfrm>
            <a:prstGeom prst="line">
              <a:avLst/>
            </a:prstGeom>
            <a:noFill/>
            <a:ln w="9525">
              <a:solidFill>
                <a:schemeClr val="tx1"/>
              </a:solidFill>
              <a:round/>
              <a:headEnd/>
              <a:tailEnd/>
            </a:ln>
          </p:spPr>
          <p:txBody>
            <a:bodyPr/>
            <a:lstStyle/>
            <a:p>
              <a:endParaRPr lang="th-TH"/>
            </a:p>
          </p:txBody>
        </p:sp>
      </p:grpSp>
      <p:pic>
        <p:nvPicPr>
          <p:cNvPr id="66579" name="Picture 19" descr="Man_with_trophy"/>
          <p:cNvPicPr>
            <a:picLocks noChangeAspect="1" noChangeArrowheads="1" noCrop="1"/>
          </p:cNvPicPr>
          <p:nvPr/>
        </p:nvPicPr>
        <p:blipFill>
          <a:blip r:embed="rId3"/>
          <a:srcRect/>
          <a:stretch>
            <a:fillRect/>
          </a:stretch>
        </p:blipFill>
        <p:spPr bwMode="auto">
          <a:xfrm>
            <a:off x="6084888" y="1268413"/>
            <a:ext cx="1152525" cy="1533525"/>
          </a:xfrm>
          <a:prstGeom prst="rect">
            <a:avLst/>
          </a:prstGeom>
          <a:noFill/>
          <a:ln w="9525">
            <a:noFill/>
            <a:miter lim="800000"/>
            <a:headEnd/>
            <a:tailEnd/>
          </a:ln>
        </p:spPr>
      </p:pic>
    </p:spTree>
  </p:cSld>
  <p:clrMapOvr>
    <a:masterClrMapping/>
  </p:clrMapOvr>
  <p:transition>
    <p:comb/>
    <p:sndAc>
      <p:stSnd>
        <p:snd r:embed="rId2" name="chimes.wav" builtIn="1"/>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withEffect">
                                  <p:stCondLst>
                                    <p:cond delay="0"/>
                                  </p:stCondLst>
                                  <p:childTnLst>
                                    <p:set>
                                      <p:cBhvr>
                                        <p:cTn id="6" dur="1" fill="hold">
                                          <p:stCondLst>
                                            <p:cond delay="0"/>
                                          </p:stCondLst>
                                        </p:cTn>
                                        <p:tgtEl>
                                          <p:spTgt spid="66562"/>
                                        </p:tgtEl>
                                        <p:attrNameLst>
                                          <p:attrName>style.visibility</p:attrName>
                                        </p:attrNameLst>
                                      </p:cBhvr>
                                      <p:to>
                                        <p:strVal val="visible"/>
                                      </p:to>
                                    </p:set>
                                    <p:animEffect transition="in" filter="randombar(horizontal)">
                                      <p:cBhvr>
                                        <p:cTn id="7" dur="600">
                                          <p:stCondLst>
                                            <p:cond delay="0"/>
                                          </p:stCondLst>
                                        </p:cTn>
                                        <p:tgtEl>
                                          <p:spTgt spid="66562"/>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66563">
                                            <p:txEl>
                                              <p:pRg st="0" end="0"/>
                                            </p:txEl>
                                          </p:spTgt>
                                        </p:tgtEl>
                                        <p:attrNameLst>
                                          <p:attrName>style.visibility</p:attrName>
                                        </p:attrNameLst>
                                      </p:cBhvr>
                                      <p:to>
                                        <p:strVal val="visible"/>
                                      </p:to>
                                    </p:set>
                                    <p:animEffect transition="in" filter="randombar(horizontal)">
                                      <p:cBhvr>
                                        <p:cTn id="12" dur="500"/>
                                        <p:tgtEl>
                                          <p:spTgt spid="6656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66563">
                                            <p:txEl>
                                              <p:pRg st="1" end="1"/>
                                            </p:txEl>
                                          </p:spTgt>
                                        </p:tgtEl>
                                        <p:attrNameLst>
                                          <p:attrName>style.visibility</p:attrName>
                                        </p:attrNameLst>
                                      </p:cBhvr>
                                      <p:to>
                                        <p:strVal val="visible"/>
                                      </p:to>
                                    </p:set>
                                    <p:animEffect transition="in" filter="randombar(horizontal)">
                                      <p:cBhvr>
                                        <p:cTn id="17" dur="500"/>
                                        <p:tgtEl>
                                          <p:spTgt spid="6656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66563">
                                            <p:txEl>
                                              <p:pRg st="2" end="2"/>
                                            </p:txEl>
                                          </p:spTgt>
                                        </p:tgtEl>
                                        <p:attrNameLst>
                                          <p:attrName>style.visibility</p:attrName>
                                        </p:attrNameLst>
                                      </p:cBhvr>
                                      <p:to>
                                        <p:strVal val="visible"/>
                                      </p:to>
                                    </p:set>
                                    <p:animEffect transition="in" filter="randombar(horizontal)">
                                      <p:cBhvr>
                                        <p:cTn id="22" dur="500"/>
                                        <p:tgtEl>
                                          <p:spTgt spid="6656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4" presetClass="entr" presetSubtype="10" fill="hold" grpId="0" nodeType="clickEffect">
                                  <p:stCondLst>
                                    <p:cond delay="0"/>
                                  </p:stCondLst>
                                  <p:childTnLst>
                                    <p:set>
                                      <p:cBhvr>
                                        <p:cTn id="26" dur="1" fill="hold">
                                          <p:stCondLst>
                                            <p:cond delay="0"/>
                                          </p:stCondLst>
                                        </p:cTn>
                                        <p:tgtEl>
                                          <p:spTgt spid="66563">
                                            <p:txEl>
                                              <p:pRg st="3" end="3"/>
                                            </p:txEl>
                                          </p:spTgt>
                                        </p:tgtEl>
                                        <p:attrNameLst>
                                          <p:attrName>style.visibility</p:attrName>
                                        </p:attrNameLst>
                                      </p:cBhvr>
                                      <p:to>
                                        <p:strVal val="visible"/>
                                      </p:to>
                                    </p:set>
                                    <p:animEffect transition="in" filter="randombar(horizontal)">
                                      <p:cBhvr>
                                        <p:cTn id="27" dur="500"/>
                                        <p:tgtEl>
                                          <p:spTgt spid="6656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4" presetClass="entr" presetSubtype="10" fill="hold" grpId="0" nodeType="clickEffect">
                                  <p:stCondLst>
                                    <p:cond delay="0"/>
                                  </p:stCondLst>
                                  <p:childTnLst>
                                    <p:set>
                                      <p:cBhvr>
                                        <p:cTn id="31" dur="1" fill="hold">
                                          <p:stCondLst>
                                            <p:cond delay="0"/>
                                          </p:stCondLst>
                                        </p:cTn>
                                        <p:tgtEl>
                                          <p:spTgt spid="66563">
                                            <p:txEl>
                                              <p:pRg st="4" end="4"/>
                                            </p:txEl>
                                          </p:spTgt>
                                        </p:tgtEl>
                                        <p:attrNameLst>
                                          <p:attrName>style.visibility</p:attrName>
                                        </p:attrNameLst>
                                      </p:cBhvr>
                                      <p:to>
                                        <p:strVal val="visible"/>
                                      </p:to>
                                    </p:set>
                                    <p:animEffect transition="in" filter="randombar(horizontal)">
                                      <p:cBhvr>
                                        <p:cTn id="32" dur="500"/>
                                        <p:tgtEl>
                                          <p:spTgt spid="6656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4" presetClass="entr" presetSubtype="10" fill="hold" grpId="0" nodeType="clickEffect">
                                  <p:stCondLst>
                                    <p:cond delay="0"/>
                                  </p:stCondLst>
                                  <p:childTnLst>
                                    <p:set>
                                      <p:cBhvr>
                                        <p:cTn id="36" dur="1" fill="hold">
                                          <p:stCondLst>
                                            <p:cond delay="0"/>
                                          </p:stCondLst>
                                        </p:cTn>
                                        <p:tgtEl>
                                          <p:spTgt spid="66563">
                                            <p:txEl>
                                              <p:pRg st="5" end="5"/>
                                            </p:txEl>
                                          </p:spTgt>
                                        </p:tgtEl>
                                        <p:attrNameLst>
                                          <p:attrName>style.visibility</p:attrName>
                                        </p:attrNameLst>
                                      </p:cBhvr>
                                      <p:to>
                                        <p:strVal val="visible"/>
                                      </p:to>
                                    </p:set>
                                    <p:animEffect transition="in" filter="randombar(horizontal)">
                                      <p:cBhvr>
                                        <p:cTn id="37" dur="500"/>
                                        <p:tgtEl>
                                          <p:spTgt spid="66563">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4" presetClass="entr" presetSubtype="10" fill="hold" grpId="0" nodeType="clickEffect">
                                  <p:stCondLst>
                                    <p:cond delay="0"/>
                                  </p:stCondLst>
                                  <p:childTnLst>
                                    <p:set>
                                      <p:cBhvr>
                                        <p:cTn id="41" dur="1" fill="hold">
                                          <p:stCondLst>
                                            <p:cond delay="0"/>
                                          </p:stCondLst>
                                        </p:cTn>
                                        <p:tgtEl>
                                          <p:spTgt spid="66563">
                                            <p:txEl>
                                              <p:pRg st="6" end="6"/>
                                            </p:txEl>
                                          </p:spTgt>
                                        </p:tgtEl>
                                        <p:attrNameLst>
                                          <p:attrName>style.visibility</p:attrName>
                                        </p:attrNameLst>
                                      </p:cBhvr>
                                      <p:to>
                                        <p:strVal val="visible"/>
                                      </p:to>
                                    </p:set>
                                    <p:animEffect transition="in" filter="randombar(horizontal)">
                                      <p:cBhvr>
                                        <p:cTn id="42" dur="500"/>
                                        <p:tgtEl>
                                          <p:spTgt spid="66563">
                                            <p:txEl>
                                              <p:pRg st="6" end="6"/>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9" presetClass="entr" presetSubtype="0" fill="hold" nodeType="clickEffect">
                                  <p:stCondLst>
                                    <p:cond delay="0"/>
                                  </p:stCondLst>
                                  <p:childTnLst>
                                    <p:set>
                                      <p:cBhvr>
                                        <p:cTn id="46" dur="1" fill="hold">
                                          <p:stCondLst>
                                            <p:cond delay="0"/>
                                          </p:stCondLst>
                                        </p:cTn>
                                        <p:tgtEl>
                                          <p:spTgt spid="66579"/>
                                        </p:tgtEl>
                                        <p:attrNameLst>
                                          <p:attrName>style.visibility</p:attrName>
                                        </p:attrNameLst>
                                      </p:cBhvr>
                                      <p:to>
                                        <p:strVal val="visible"/>
                                      </p:to>
                                    </p:set>
                                    <p:animEffect transition="in" filter="dissolve">
                                      <p:cBhvr>
                                        <p:cTn id="47" dur="2600"/>
                                        <p:tgtEl>
                                          <p:spTgt spid="6657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562" grpId="0"/>
      <p:bldP spid="66563" grpId="0" build="p"/>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4"/>
          <p:cNvSpPr>
            <a:spLocks noGrp="1" noChangeArrowheads="1"/>
          </p:cNvSpPr>
          <p:nvPr>
            <p:ph type="title"/>
          </p:nvPr>
        </p:nvSpPr>
        <p:spPr>
          <a:xfrm>
            <a:off x="0" y="0"/>
            <a:ext cx="9144000" cy="1143000"/>
          </a:xfrm>
        </p:spPr>
        <p:txBody>
          <a:bodyPr/>
          <a:lstStyle/>
          <a:p>
            <a:pPr eaLnBrk="1" hangingPunct="1"/>
            <a:r>
              <a:rPr lang="th-TH" dirty="0" smtClean="0">
                <a:solidFill>
                  <a:schemeClr val="bg2"/>
                </a:solidFill>
              </a:rPr>
              <a:t>ข้อคิดวิทยากรเหยี่ยวตัวคูณในการทำหน้าที่  ต้อง......</a:t>
            </a:r>
          </a:p>
        </p:txBody>
      </p:sp>
      <p:sp>
        <p:nvSpPr>
          <p:cNvPr id="3078" name="Rectangle 6"/>
          <p:cNvSpPr>
            <a:spLocks noGrp="1" noChangeArrowheads="1"/>
          </p:cNvSpPr>
          <p:nvPr>
            <p:ph idx="1"/>
          </p:nvPr>
        </p:nvSpPr>
        <p:spPr>
          <a:xfrm>
            <a:off x="0" y="1285860"/>
            <a:ext cx="8929718" cy="4600575"/>
          </a:xfrm>
        </p:spPr>
        <p:txBody>
          <a:bodyPr>
            <a:noAutofit/>
          </a:bodyPr>
          <a:lstStyle/>
          <a:p>
            <a:pPr eaLnBrk="1" hangingPunct="1"/>
            <a:r>
              <a:rPr lang="th-TH" altLang="zh-CN" sz="5400" b="1" dirty="0" smtClean="0">
                <a:solidFill>
                  <a:schemeClr val="bg2"/>
                </a:solidFill>
              </a:rPr>
              <a:t>1. ทำให้ผู้ฟัง </a:t>
            </a:r>
            <a:r>
              <a:rPr lang="en-US" altLang="zh-CN" sz="5400" b="1" dirty="0" smtClean="0">
                <a:solidFill>
                  <a:schemeClr val="bg2"/>
                </a:solidFill>
                <a:latin typeface="Verdana" pitchFamily="34" charset="0"/>
                <a:cs typeface="Cordia New" pitchFamily="34" charset="-34"/>
              </a:rPr>
              <a:t>“</a:t>
            </a:r>
            <a:r>
              <a:rPr lang="th-TH" altLang="zh-CN" sz="5400" b="1" dirty="0" smtClean="0">
                <a:solidFill>
                  <a:schemeClr val="bg2"/>
                </a:solidFill>
              </a:rPr>
              <a:t>รู้</a:t>
            </a:r>
            <a:r>
              <a:rPr lang="en-US" altLang="zh-CN" sz="5400" b="1" dirty="0" smtClean="0">
                <a:solidFill>
                  <a:schemeClr val="bg2"/>
                </a:solidFill>
                <a:latin typeface="Verdana" pitchFamily="34" charset="0"/>
                <a:cs typeface="Cordia New" pitchFamily="34" charset="-34"/>
              </a:rPr>
              <a:t>”</a:t>
            </a:r>
            <a:r>
              <a:rPr lang="en-US" altLang="zh-CN" sz="5400" b="1" dirty="0" smtClean="0">
                <a:solidFill>
                  <a:schemeClr val="bg2"/>
                </a:solidFill>
                <a:cs typeface="Cordia New" pitchFamily="34" charset="-34"/>
              </a:rPr>
              <a:t> </a:t>
            </a:r>
            <a:r>
              <a:rPr lang="th-TH" altLang="zh-CN" sz="5400" b="1" dirty="0" smtClean="0">
                <a:solidFill>
                  <a:schemeClr val="bg2"/>
                </a:solidFill>
              </a:rPr>
              <a:t>หรือ </a:t>
            </a:r>
            <a:r>
              <a:rPr lang="en-US" altLang="zh-CN" sz="5400" b="1" dirty="0" smtClean="0">
                <a:solidFill>
                  <a:schemeClr val="bg2"/>
                </a:solidFill>
                <a:latin typeface="Verdana" pitchFamily="34" charset="0"/>
                <a:cs typeface="Cordia New" pitchFamily="34" charset="-34"/>
              </a:rPr>
              <a:t>“</a:t>
            </a:r>
            <a:r>
              <a:rPr lang="th-TH" altLang="zh-CN" sz="5400" b="1" dirty="0" smtClean="0">
                <a:solidFill>
                  <a:schemeClr val="bg2"/>
                </a:solidFill>
              </a:rPr>
              <a:t>เข้าใจ</a:t>
            </a:r>
            <a:r>
              <a:rPr lang="en-US" altLang="zh-CN" sz="5400" b="1" dirty="0" smtClean="0">
                <a:solidFill>
                  <a:schemeClr val="bg2"/>
                </a:solidFill>
                <a:latin typeface="Verdana" pitchFamily="34" charset="0"/>
                <a:cs typeface="Cordia New" pitchFamily="34" charset="-34"/>
              </a:rPr>
              <a:t>”</a:t>
            </a:r>
            <a:endParaRPr lang="en-US" altLang="zh-CN" sz="5400" b="1" dirty="0" smtClean="0">
              <a:solidFill>
                <a:schemeClr val="bg2"/>
              </a:solidFill>
              <a:cs typeface="Cordia New" pitchFamily="34" charset="-34"/>
            </a:endParaRPr>
          </a:p>
          <a:p>
            <a:pPr eaLnBrk="1" hangingPunct="1">
              <a:buFont typeface="Wingdings" pitchFamily="2" charset="2"/>
              <a:buNone/>
            </a:pPr>
            <a:endParaRPr lang="th-TH" altLang="zh-CN" sz="5400" b="1" dirty="0" smtClean="0">
              <a:solidFill>
                <a:schemeClr val="bg2"/>
              </a:solidFill>
            </a:endParaRPr>
          </a:p>
          <a:p>
            <a:pPr eaLnBrk="1" hangingPunct="1"/>
            <a:r>
              <a:rPr lang="th-TH" altLang="zh-CN" sz="5400" b="1" dirty="0" smtClean="0">
                <a:solidFill>
                  <a:schemeClr val="bg2"/>
                </a:solidFill>
              </a:rPr>
              <a:t>2. ทำให้ผู้ฟัง </a:t>
            </a:r>
            <a:r>
              <a:rPr lang="en-US" altLang="zh-CN" sz="5400" b="1" dirty="0" smtClean="0">
                <a:solidFill>
                  <a:schemeClr val="bg2"/>
                </a:solidFill>
                <a:latin typeface="Verdana" pitchFamily="34" charset="0"/>
                <a:cs typeface="Cordia New" pitchFamily="34" charset="-34"/>
              </a:rPr>
              <a:t>“</a:t>
            </a:r>
            <a:r>
              <a:rPr lang="th-TH" altLang="zh-CN" sz="5400" b="1" dirty="0" smtClean="0">
                <a:solidFill>
                  <a:schemeClr val="bg2"/>
                </a:solidFill>
              </a:rPr>
              <a:t>สนใจ</a:t>
            </a:r>
            <a:r>
              <a:rPr lang="en-US" altLang="zh-CN" sz="5400" b="1" dirty="0" smtClean="0">
                <a:solidFill>
                  <a:schemeClr val="bg2"/>
                </a:solidFill>
                <a:latin typeface="Verdana" pitchFamily="34" charset="0"/>
                <a:cs typeface="Cordia New" pitchFamily="34" charset="-34"/>
              </a:rPr>
              <a:t>”</a:t>
            </a:r>
            <a:endParaRPr lang="th-TH" altLang="zh-CN" sz="5400" b="1" dirty="0" smtClean="0">
              <a:solidFill>
                <a:schemeClr val="bg2"/>
              </a:solidFill>
            </a:endParaRPr>
          </a:p>
          <a:p>
            <a:pPr eaLnBrk="1" hangingPunct="1">
              <a:buFont typeface="Wingdings" pitchFamily="2" charset="2"/>
              <a:buNone/>
            </a:pPr>
            <a:endParaRPr lang="th-TH" altLang="zh-CN" sz="5400" b="1" dirty="0" smtClean="0">
              <a:solidFill>
                <a:schemeClr val="bg2"/>
              </a:solidFill>
            </a:endParaRPr>
          </a:p>
          <a:p>
            <a:pPr eaLnBrk="1" hangingPunct="1"/>
            <a:r>
              <a:rPr lang="th-TH" altLang="zh-CN" sz="5400" b="1" dirty="0" smtClean="0">
                <a:solidFill>
                  <a:schemeClr val="bg2"/>
                </a:solidFill>
              </a:rPr>
              <a:t>3. ทำให้ผู้ฟัง </a:t>
            </a:r>
            <a:r>
              <a:rPr lang="en-US" altLang="zh-CN" sz="5400" b="1" dirty="0" smtClean="0">
                <a:solidFill>
                  <a:schemeClr val="bg2"/>
                </a:solidFill>
                <a:latin typeface="Verdana" pitchFamily="34" charset="0"/>
                <a:cs typeface="Cordia New" pitchFamily="34" charset="-34"/>
              </a:rPr>
              <a:t>“</a:t>
            </a:r>
            <a:r>
              <a:rPr lang="th-TH" altLang="zh-CN" sz="5400" b="1" dirty="0" smtClean="0">
                <a:solidFill>
                  <a:schemeClr val="bg2"/>
                </a:solidFill>
              </a:rPr>
              <a:t>ทำ</a:t>
            </a:r>
            <a:r>
              <a:rPr lang="en-US" altLang="zh-CN" sz="5400" b="1" dirty="0" smtClean="0">
                <a:solidFill>
                  <a:schemeClr val="bg2"/>
                </a:solidFill>
                <a:latin typeface="Verdana" pitchFamily="34" charset="0"/>
                <a:cs typeface="Cordia New" pitchFamily="34" charset="-34"/>
              </a:rPr>
              <a:t>”</a:t>
            </a:r>
            <a:r>
              <a:rPr lang="en-US" altLang="zh-CN" sz="5400" b="1" dirty="0" smtClean="0">
                <a:solidFill>
                  <a:schemeClr val="bg2"/>
                </a:solidFill>
                <a:cs typeface="Cordia New" pitchFamily="34" charset="-34"/>
              </a:rPr>
              <a:t> </a:t>
            </a:r>
            <a:r>
              <a:rPr lang="th-TH" altLang="zh-CN" sz="5400" b="1" dirty="0" smtClean="0">
                <a:solidFill>
                  <a:schemeClr val="bg2"/>
                </a:solidFill>
              </a:rPr>
              <a:t>หรือ “ตัดสินใจ”</a:t>
            </a:r>
            <a:endParaRPr lang="th-TH" sz="5400" b="1" dirty="0" smtClean="0">
              <a:solidFill>
                <a:schemeClr val="bg2"/>
              </a:solidFill>
            </a:endParaRPr>
          </a:p>
        </p:txBody>
      </p:sp>
    </p:spTree>
  </p:cSld>
  <p:clrMapOvr>
    <a:masterClrMapping/>
  </p:clrMapOvr>
  <p:transition>
    <p:wipe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grpId="0" nodeType="clickEffect">
                                  <p:stCondLst>
                                    <p:cond delay="0"/>
                                  </p:stCondLst>
                                  <p:childTnLst>
                                    <p:animScale>
                                      <p:cBhvr>
                                        <p:cTn id="6" dur="2000" fill="hold"/>
                                        <p:tgtEl>
                                          <p:spTgt spid="3078">
                                            <p:txEl>
                                              <p:pRg st="0" end="0"/>
                                            </p:txEl>
                                          </p:spTgt>
                                        </p:tgtEl>
                                      </p:cBhvr>
                                      <p:by x="150000" y="150000"/>
                                    </p:animScale>
                                  </p:childTnLst>
                                </p:cTn>
                              </p:par>
                            </p:childTnLst>
                          </p:cTn>
                        </p:par>
                      </p:childTnLst>
                    </p:cTn>
                  </p:par>
                  <p:par>
                    <p:cTn id="7" fill="hold">
                      <p:stCondLst>
                        <p:cond delay="indefinite"/>
                      </p:stCondLst>
                      <p:childTnLst>
                        <p:par>
                          <p:cTn id="8" fill="hold">
                            <p:stCondLst>
                              <p:cond delay="0"/>
                            </p:stCondLst>
                            <p:childTnLst>
                              <p:par>
                                <p:cTn id="9" presetID="6" presetClass="emph" presetSubtype="0" fill="hold" grpId="0" nodeType="clickEffect">
                                  <p:stCondLst>
                                    <p:cond delay="0"/>
                                  </p:stCondLst>
                                  <p:childTnLst>
                                    <p:animScale>
                                      <p:cBhvr>
                                        <p:cTn id="10" dur="2000" fill="hold"/>
                                        <p:tgtEl>
                                          <p:spTgt spid="3078">
                                            <p:txEl>
                                              <p:pRg st="2" end="2"/>
                                            </p:txEl>
                                          </p:spTgt>
                                        </p:tgtEl>
                                      </p:cBhvr>
                                      <p:by x="150000" y="150000"/>
                                    </p:animScale>
                                  </p:childTnLst>
                                </p:cTn>
                              </p:par>
                            </p:childTnLst>
                          </p:cTn>
                        </p:par>
                      </p:childTnLst>
                    </p:cTn>
                  </p:par>
                  <p:par>
                    <p:cTn id="11" fill="hold">
                      <p:stCondLst>
                        <p:cond delay="indefinite"/>
                      </p:stCondLst>
                      <p:childTnLst>
                        <p:par>
                          <p:cTn id="12" fill="hold">
                            <p:stCondLst>
                              <p:cond delay="0"/>
                            </p:stCondLst>
                            <p:childTnLst>
                              <p:par>
                                <p:cTn id="13" presetID="6" presetClass="emph" presetSubtype="0" fill="hold" grpId="0" nodeType="clickEffect">
                                  <p:stCondLst>
                                    <p:cond delay="0"/>
                                  </p:stCondLst>
                                  <p:childTnLst>
                                    <p:animScale>
                                      <p:cBhvr>
                                        <p:cTn id="14" dur="2000" fill="hold"/>
                                        <p:tgtEl>
                                          <p:spTgt spid="3078">
                                            <p:txEl>
                                              <p:pRg st="4" end="4"/>
                                            </p:txEl>
                                          </p:spTgt>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8" grpId="0" build="p"/>
    </p:bldLst>
  </p:timing>
</p:sld>
</file>

<file path=ppt/slides/slide5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a:xfrm>
            <a:off x="1071538" y="0"/>
            <a:ext cx="7543800" cy="900112"/>
          </a:xfrm>
        </p:spPr>
        <p:txBody>
          <a:bodyPr rtlCol="0">
            <a:normAutofit fontScale="90000"/>
          </a:bodyPr>
          <a:lstStyle/>
          <a:p>
            <a:pPr eaLnBrk="1" fontAlgn="auto" hangingPunct="1">
              <a:spcAft>
                <a:spcPts val="0"/>
              </a:spcAft>
              <a:defRPr/>
            </a:pPr>
            <a:r>
              <a:rPr lang="th-TH" sz="6600" dirty="0" smtClean="0">
                <a:solidFill>
                  <a:schemeClr val="bg2"/>
                </a:solidFill>
              </a:rPr>
              <a:t>การวางแผนสู่ความสำเร็จ</a:t>
            </a:r>
          </a:p>
        </p:txBody>
      </p:sp>
      <p:sp>
        <p:nvSpPr>
          <p:cNvPr id="67587" name="Rectangle 3"/>
          <p:cNvSpPr>
            <a:spLocks noGrp="1" noChangeArrowheads="1"/>
          </p:cNvSpPr>
          <p:nvPr>
            <p:ph idx="1"/>
          </p:nvPr>
        </p:nvSpPr>
        <p:spPr>
          <a:xfrm>
            <a:off x="0" y="857232"/>
            <a:ext cx="9144000" cy="6000768"/>
          </a:xfrm>
        </p:spPr>
        <p:txBody>
          <a:bodyPr>
            <a:normAutofit fontScale="85000" lnSpcReduction="20000"/>
          </a:bodyPr>
          <a:lstStyle/>
          <a:p>
            <a:pPr marL="609600" indent="-609600" eaLnBrk="1" hangingPunct="1">
              <a:buFont typeface="Wingdings" pitchFamily="2" charset="2"/>
              <a:buAutoNum type="arabicPeriod"/>
            </a:pPr>
            <a:r>
              <a:rPr lang="th-TH" sz="4400" b="1" dirty="0" smtClean="0">
                <a:solidFill>
                  <a:schemeClr val="bg2"/>
                </a:solidFill>
              </a:rPr>
              <a:t>เตรียมพร้อมเบื้องต้น</a:t>
            </a:r>
          </a:p>
          <a:p>
            <a:pPr marL="609600" indent="-609600" eaLnBrk="1" hangingPunct="1">
              <a:buFont typeface="Wingdings" pitchFamily="2" charset="2"/>
              <a:buNone/>
            </a:pPr>
            <a:r>
              <a:rPr lang="th-TH" dirty="0" smtClean="0">
                <a:solidFill>
                  <a:schemeClr val="bg2"/>
                </a:solidFill>
              </a:rPr>
              <a:t>		   </a:t>
            </a:r>
            <a:r>
              <a:rPr lang="th-TH" sz="4000" dirty="0" smtClean="0">
                <a:solidFill>
                  <a:schemeClr val="bg2"/>
                </a:solidFill>
              </a:rPr>
              <a:t>วิเคราะห์วาระ  โอกาส  ที่จะนำเสนอ</a:t>
            </a:r>
          </a:p>
          <a:p>
            <a:pPr marL="609600" indent="-609600" eaLnBrk="1" hangingPunct="1">
              <a:buFont typeface="Wingdings" pitchFamily="2" charset="2"/>
              <a:buNone/>
            </a:pPr>
            <a:r>
              <a:rPr lang="th-TH" sz="4000" dirty="0" smtClean="0">
                <a:solidFill>
                  <a:schemeClr val="bg2"/>
                </a:solidFill>
              </a:rPr>
              <a:t>		   ศึกษากลุ่มผู้ฟัง, สถานที่</a:t>
            </a:r>
          </a:p>
          <a:p>
            <a:pPr marL="609600" indent="-609600" eaLnBrk="1" hangingPunct="1">
              <a:buFont typeface="Wingdings" pitchFamily="2" charset="2"/>
              <a:buNone/>
            </a:pPr>
            <a:r>
              <a:rPr lang="th-TH" sz="4000" dirty="0" smtClean="0">
                <a:solidFill>
                  <a:schemeClr val="bg2"/>
                </a:solidFill>
              </a:rPr>
              <a:t>		   กำหนดวัตถุประสงค์ให้ชัดเจน</a:t>
            </a:r>
          </a:p>
          <a:p>
            <a:pPr marL="609600" indent="-609600">
              <a:lnSpc>
                <a:spcPct val="80000"/>
              </a:lnSpc>
              <a:buNone/>
              <a:defRPr/>
            </a:pPr>
            <a:r>
              <a:rPr lang="th-TH" sz="4400" b="1" dirty="0" smtClean="0">
                <a:solidFill>
                  <a:schemeClr val="bg2"/>
                </a:solidFill>
              </a:rPr>
              <a:t>2. เตรียมเนื้อหา</a:t>
            </a:r>
          </a:p>
          <a:p>
            <a:pPr marL="609600" indent="-609600">
              <a:lnSpc>
                <a:spcPct val="80000"/>
              </a:lnSpc>
              <a:buNone/>
              <a:defRPr/>
            </a:pPr>
            <a:r>
              <a:rPr lang="th-TH" sz="4000" b="1" dirty="0" smtClean="0">
                <a:solidFill>
                  <a:schemeClr val="bg2"/>
                </a:solidFill>
              </a:rPr>
              <a:t>		รวบรวมข้อมูล			    คัดเลือกข้อมูล</a:t>
            </a:r>
          </a:p>
          <a:p>
            <a:pPr marL="609600" indent="-609600">
              <a:lnSpc>
                <a:spcPct val="80000"/>
              </a:lnSpc>
              <a:buNone/>
              <a:defRPr/>
            </a:pPr>
            <a:r>
              <a:rPr lang="th-TH" sz="4000" dirty="0" smtClean="0">
                <a:solidFill>
                  <a:schemeClr val="bg2"/>
                </a:solidFill>
                <a:latin typeface="Angsana New" pitchFamily="18" charset="-34"/>
              </a:rPr>
              <a:t>	</a:t>
            </a:r>
            <a:r>
              <a:rPr lang="en-US" sz="4000" dirty="0" smtClean="0">
                <a:solidFill>
                  <a:schemeClr val="bg2"/>
                </a:solidFill>
                <a:latin typeface="Angsana New" pitchFamily="18" charset="-34"/>
              </a:rPr>
              <a:t>					 - </a:t>
            </a:r>
            <a:r>
              <a:rPr lang="th-TH" sz="4000" dirty="0" smtClean="0">
                <a:solidFill>
                  <a:schemeClr val="bg2"/>
                </a:solidFill>
                <a:latin typeface="Angsana New" pitchFamily="18" charset="-34"/>
              </a:rPr>
              <a:t>เนื้อหาหลัก</a:t>
            </a:r>
          </a:p>
          <a:p>
            <a:pPr marL="609600" indent="-609600">
              <a:lnSpc>
                <a:spcPct val="80000"/>
              </a:lnSpc>
              <a:buNone/>
              <a:defRPr/>
            </a:pPr>
            <a:r>
              <a:rPr lang="th-TH" sz="4000" dirty="0" smtClean="0">
                <a:solidFill>
                  <a:schemeClr val="bg2"/>
                </a:solidFill>
                <a:latin typeface="Angsana New" pitchFamily="18" charset="-34"/>
              </a:rPr>
              <a:t>- ประสบการณ์</a:t>
            </a:r>
            <a:r>
              <a:rPr lang="en-US" sz="4000" dirty="0" smtClean="0">
                <a:solidFill>
                  <a:schemeClr val="bg2"/>
                </a:solidFill>
                <a:latin typeface="Angsana New" pitchFamily="18" charset="-34"/>
              </a:rPr>
              <a:t>			         	 </a:t>
            </a:r>
            <a:r>
              <a:rPr lang="th-TH" sz="4000" dirty="0" smtClean="0">
                <a:solidFill>
                  <a:schemeClr val="bg2"/>
                </a:solidFill>
                <a:latin typeface="Angsana New" pitchFamily="18" charset="-34"/>
              </a:rPr>
              <a:t>- เนื้อหารอง / ตัวอย่างพิเศษ</a:t>
            </a:r>
            <a:endParaRPr lang="en-US" sz="4000" dirty="0" smtClean="0">
              <a:solidFill>
                <a:schemeClr val="bg2"/>
              </a:solidFill>
              <a:latin typeface="Angsana New" pitchFamily="18" charset="-34"/>
            </a:endParaRPr>
          </a:p>
          <a:p>
            <a:pPr marL="609600" indent="-609600">
              <a:lnSpc>
                <a:spcPct val="80000"/>
              </a:lnSpc>
              <a:buNone/>
              <a:defRPr/>
            </a:pPr>
            <a:r>
              <a:rPr lang="th-TH" sz="4000" dirty="0" smtClean="0">
                <a:solidFill>
                  <a:schemeClr val="bg2"/>
                </a:solidFill>
                <a:latin typeface="Angsana New" pitchFamily="18" charset="-34"/>
              </a:rPr>
              <a:t>-เพื่อน, คนในครอบครัว		             - เนื้อหาเสริม (สำรอง)</a:t>
            </a:r>
          </a:p>
          <a:p>
            <a:pPr marL="609600" indent="-609600">
              <a:lnSpc>
                <a:spcPct val="80000"/>
              </a:lnSpc>
              <a:buNone/>
              <a:defRPr/>
            </a:pPr>
            <a:r>
              <a:rPr lang="th-TH" sz="4000" dirty="0" smtClean="0">
                <a:solidFill>
                  <a:schemeClr val="bg2"/>
                </a:solidFill>
                <a:latin typeface="Angsana New" pitchFamily="18" charset="-34"/>
              </a:rPr>
              <a:t>- หนังสือ, นิตยสาร, นสพ.</a:t>
            </a:r>
          </a:p>
          <a:p>
            <a:pPr marL="609600" indent="-609600">
              <a:lnSpc>
                <a:spcPct val="80000"/>
              </a:lnSpc>
              <a:buNone/>
              <a:defRPr/>
            </a:pPr>
            <a:r>
              <a:rPr lang="en-US" sz="4000" dirty="0" smtClean="0">
                <a:solidFill>
                  <a:schemeClr val="bg2"/>
                </a:solidFill>
                <a:latin typeface="Angsana New" pitchFamily="18" charset="-34"/>
              </a:rPr>
              <a:t>- Internet</a:t>
            </a:r>
          </a:p>
          <a:p>
            <a:pPr marL="609600" indent="-609600">
              <a:lnSpc>
                <a:spcPct val="80000"/>
              </a:lnSpc>
              <a:buNone/>
              <a:defRPr/>
            </a:pPr>
            <a:r>
              <a:rPr lang="th-TH" sz="4000" dirty="0" smtClean="0">
                <a:solidFill>
                  <a:schemeClr val="bg2"/>
                </a:solidFill>
                <a:latin typeface="Angsana New" pitchFamily="18" charset="-34"/>
              </a:rPr>
              <a:t>- งานวิจัย</a:t>
            </a:r>
          </a:p>
          <a:p>
            <a:pPr marL="609600" indent="-609600" eaLnBrk="1" hangingPunct="1">
              <a:buFont typeface="Wingdings" pitchFamily="2" charset="2"/>
              <a:buNone/>
            </a:pPr>
            <a:endParaRPr lang="th-TH" sz="4000" dirty="0" smtClean="0">
              <a:solidFill>
                <a:schemeClr val="bg2"/>
              </a:solidFill>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grpId="0" nodeType="withEffect">
                                  <p:stCondLst>
                                    <p:cond delay="0"/>
                                  </p:stCondLst>
                                  <p:childTnLst>
                                    <p:set>
                                      <p:cBhvr>
                                        <p:cTn id="6" dur="1" fill="hold">
                                          <p:stCondLst>
                                            <p:cond delay="0"/>
                                          </p:stCondLst>
                                        </p:cTn>
                                        <p:tgtEl>
                                          <p:spTgt spid="67586"/>
                                        </p:tgtEl>
                                        <p:attrNameLst>
                                          <p:attrName>style.visibility</p:attrName>
                                        </p:attrNameLst>
                                      </p:cBhvr>
                                      <p:to>
                                        <p:strVal val="visible"/>
                                      </p:to>
                                    </p:set>
                                    <p:animEffect transition="in" filter="fade">
                                      <p:cBhvr>
                                        <p:cTn id="7" dur="1000"/>
                                        <p:tgtEl>
                                          <p:spTgt spid="67586"/>
                                        </p:tgtEl>
                                      </p:cBhvr>
                                    </p:animEffect>
                                    <p:anim calcmode="lin" valueType="num">
                                      <p:cBhvr>
                                        <p:cTn id="8" dur="1000" fill="hold"/>
                                        <p:tgtEl>
                                          <p:spTgt spid="67586"/>
                                        </p:tgtEl>
                                        <p:attrNameLst>
                                          <p:attrName>ppt_x</p:attrName>
                                        </p:attrNameLst>
                                      </p:cBhvr>
                                      <p:tavLst>
                                        <p:tav tm="0">
                                          <p:val>
                                            <p:strVal val="#ppt_x"/>
                                          </p:val>
                                        </p:tav>
                                        <p:tav tm="100000">
                                          <p:val>
                                            <p:strVal val="#ppt_x"/>
                                          </p:val>
                                        </p:tav>
                                      </p:tavLst>
                                    </p:anim>
                                    <p:anim calcmode="lin" valueType="num">
                                      <p:cBhvr>
                                        <p:cTn id="9" dur="898" decel="100000" fill="hold"/>
                                        <p:tgtEl>
                                          <p:spTgt spid="67586"/>
                                        </p:tgtEl>
                                        <p:attrNameLst>
                                          <p:attrName>ppt_y</p:attrName>
                                        </p:attrNameLst>
                                      </p:cBhvr>
                                      <p:tavLst>
                                        <p:tav tm="0">
                                          <p:val>
                                            <p:strVal val="#ppt_y+1"/>
                                          </p:val>
                                        </p:tav>
                                        <p:tav tm="100000">
                                          <p:val>
                                            <p:strVal val="#ppt_y-.03"/>
                                          </p:val>
                                        </p:tav>
                                      </p:tavLst>
                                    </p:anim>
                                    <p:anim calcmode="lin" valueType="num">
                                      <p:cBhvr>
                                        <p:cTn id="10" dur="100" accel="100000" fill="hold">
                                          <p:stCondLst>
                                            <p:cond delay="898"/>
                                          </p:stCondLst>
                                        </p:cTn>
                                        <p:tgtEl>
                                          <p:spTgt spid="67586"/>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67587">
                                            <p:txEl>
                                              <p:pRg st="0" end="0"/>
                                            </p:txEl>
                                          </p:spTgt>
                                        </p:tgtEl>
                                        <p:attrNameLst>
                                          <p:attrName>style.visibility</p:attrName>
                                        </p:attrNameLst>
                                      </p:cBhvr>
                                      <p:to>
                                        <p:strVal val="visible"/>
                                      </p:to>
                                    </p:set>
                                    <p:animEffect transition="in" filter="fade">
                                      <p:cBhvr>
                                        <p:cTn id="15" dur="1000"/>
                                        <p:tgtEl>
                                          <p:spTgt spid="67587">
                                            <p:txEl>
                                              <p:pRg st="0" end="0"/>
                                            </p:txEl>
                                          </p:spTgt>
                                        </p:tgtEl>
                                      </p:cBhvr>
                                    </p:animEffect>
                                    <p:anim calcmode="lin" valueType="num">
                                      <p:cBhvr>
                                        <p:cTn id="16" dur="1000" fill="hold"/>
                                        <p:tgtEl>
                                          <p:spTgt spid="67587">
                                            <p:txEl>
                                              <p:pRg st="0" end="0"/>
                                            </p:txEl>
                                          </p:spTgt>
                                        </p:tgtEl>
                                        <p:attrNameLst>
                                          <p:attrName>ppt_x</p:attrName>
                                        </p:attrNameLst>
                                      </p:cBhvr>
                                      <p:tavLst>
                                        <p:tav tm="0">
                                          <p:val>
                                            <p:strVal val="#ppt_x"/>
                                          </p:val>
                                        </p:tav>
                                        <p:tav tm="100000">
                                          <p:val>
                                            <p:strVal val="#ppt_x"/>
                                          </p:val>
                                        </p:tav>
                                      </p:tavLst>
                                    </p:anim>
                                    <p:anim calcmode="lin" valueType="num">
                                      <p:cBhvr>
                                        <p:cTn id="17" dur="898" decel="100000" fill="hold"/>
                                        <p:tgtEl>
                                          <p:spTgt spid="67587">
                                            <p:txEl>
                                              <p:pRg st="0" end="0"/>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898"/>
                                          </p:stCondLst>
                                        </p:cTn>
                                        <p:tgtEl>
                                          <p:spTgt spid="67587">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7" presetClass="entr" presetSubtype="0" fill="hold" grpId="0" nodeType="clickEffect">
                                  <p:stCondLst>
                                    <p:cond delay="0"/>
                                  </p:stCondLst>
                                  <p:childTnLst>
                                    <p:set>
                                      <p:cBhvr>
                                        <p:cTn id="22" dur="1" fill="hold">
                                          <p:stCondLst>
                                            <p:cond delay="0"/>
                                          </p:stCondLst>
                                        </p:cTn>
                                        <p:tgtEl>
                                          <p:spTgt spid="67587">
                                            <p:txEl>
                                              <p:pRg st="1" end="1"/>
                                            </p:txEl>
                                          </p:spTgt>
                                        </p:tgtEl>
                                        <p:attrNameLst>
                                          <p:attrName>style.visibility</p:attrName>
                                        </p:attrNameLst>
                                      </p:cBhvr>
                                      <p:to>
                                        <p:strVal val="visible"/>
                                      </p:to>
                                    </p:set>
                                    <p:animEffect transition="in" filter="fade">
                                      <p:cBhvr>
                                        <p:cTn id="23" dur="1000"/>
                                        <p:tgtEl>
                                          <p:spTgt spid="67587">
                                            <p:txEl>
                                              <p:pRg st="1" end="1"/>
                                            </p:txEl>
                                          </p:spTgt>
                                        </p:tgtEl>
                                      </p:cBhvr>
                                    </p:animEffect>
                                    <p:anim calcmode="lin" valueType="num">
                                      <p:cBhvr>
                                        <p:cTn id="24" dur="1000" fill="hold"/>
                                        <p:tgtEl>
                                          <p:spTgt spid="67587">
                                            <p:txEl>
                                              <p:pRg st="1" end="1"/>
                                            </p:txEl>
                                          </p:spTgt>
                                        </p:tgtEl>
                                        <p:attrNameLst>
                                          <p:attrName>ppt_x</p:attrName>
                                        </p:attrNameLst>
                                      </p:cBhvr>
                                      <p:tavLst>
                                        <p:tav tm="0">
                                          <p:val>
                                            <p:strVal val="#ppt_x"/>
                                          </p:val>
                                        </p:tav>
                                        <p:tav tm="100000">
                                          <p:val>
                                            <p:strVal val="#ppt_x"/>
                                          </p:val>
                                        </p:tav>
                                      </p:tavLst>
                                    </p:anim>
                                    <p:anim calcmode="lin" valueType="num">
                                      <p:cBhvr>
                                        <p:cTn id="25" dur="898" decel="100000" fill="hold"/>
                                        <p:tgtEl>
                                          <p:spTgt spid="67587">
                                            <p:txEl>
                                              <p:pRg st="1" end="1"/>
                                            </p:txEl>
                                          </p:spTgt>
                                        </p:tgtEl>
                                        <p:attrNameLst>
                                          <p:attrName>ppt_y</p:attrName>
                                        </p:attrNameLst>
                                      </p:cBhvr>
                                      <p:tavLst>
                                        <p:tav tm="0">
                                          <p:val>
                                            <p:strVal val="#ppt_y+1"/>
                                          </p:val>
                                        </p:tav>
                                        <p:tav tm="100000">
                                          <p:val>
                                            <p:strVal val="#ppt_y-.03"/>
                                          </p:val>
                                        </p:tav>
                                      </p:tavLst>
                                    </p:anim>
                                    <p:anim calcmode="lin" valueType="num">
                                      <p:cBhvr>
                                        <p:cTn id="26" dur="100" accel="100000" fill="hold">
                                          <p:stCondLst>
                                            <p:cond delay="898"/>
                                          </p:stCondLst>
                                        </p:cTn>
                                        <p:tgtEl>
                                          <p:spTgt spid="67587">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37" presetClass="entr" presetSubtype="0" fill="hold" grpId="0" nodeType="clickEffect">
                                  <p:stCondLst>
                                    <p:cond delay="0"/>
                                  </p:stCondLst>
                                  <p:childTnLst>
                                    <p:set>
                                      <p:cBhvr>
                                        <p:cTn id="30" dur="1" fill="hold">
                                          <p:stCondLst>
                                            <p:cond delay="0"/>
                                          </p:stCondLst>
                                        </p:cTn>
                                        <p:tgtEl>
                                          <p:spTgt spid="67587">
                                            <p:txEl>
                                              <p:pRg st="2" end="2"/>
                                            </p:txEl>
                                          </p:spTgt>
                                        </p:tgtEl>
                                        <p:attrNameLst>
                                          <p:attrName>style.visibility</p:attrName>
                                        </p:attrNameLst>
                                      </p:cBhvr>
                                      <p:to>
                                        <p:strVal val="visible"/>
                                      </p:to>
                                    </p:set>
                                    <p:animEffect transition="in" filter="fade">
                                      <p:cBhvr>
                                        <p:cTn id="31" dur="1000"/>
                                        <p:tgtEl>
                                          <p:spTgt spid="67587">
                                            <p:txEl>
                                              <p:pRg st="2" end="2"/>
                                            </p:txEl>
                                          </p:spTgt>
                                        </p:tgtEl>
                                      </p:cBhvr>
                                    </p:animEffect>
                                    <p:anim calcmode="lin" valueType="num">
                                      <p:cBhvr>
                                        <p:cTn id="32" dur="1000" fill="hold"/>
                                        <p:tgtEl>
                                          <p:spTgt spid="67587">
                                            <p:txEl>
                                              <p:pRg st="2" end="2"/>
                                            </p:txEl>
                                          </p:spTgt>
                                        </p:tgtEl>
                                        <p:attrNameLst>
                                          <p:attrName>ppt_x</p:attrName>
                                        </p:attrNameLst>
                                      </p:cBhvr>
                                      <p:tavLst>
                                        <p:tav tm="0">
                                          <p:val>
                                            <p:strVal val="#ppt_x"/>
                                          </p:val>
                                        </p:tav>
                                        <p:tav tm="100000">
                                          <p:val>
                                            <p:strVal val="#ppt_x"/>
                                          </p:val>
                                        </p:tav>
                                      </p:tavLst>
                                    </p:anim>
                                    <p:anim calcmode="lin" valueType="num">
                                      <p:cBhvr>
                                        <p:cTn id="33" dur="898" decel="100000" fill="hold"/>
                                        <p:tgtEl>
                                          <p:spTgt spid="67587">
                                            <p:txEl>
                                              <p:pRg st="2" end="2"/>
                                            </p:txEl>
                                          </p:spTgt>
                                        </p:tgtEl>
                                        <p:attrNameLst>
                                          <p:attrName>ppt_y</p:attrName>
                                        </p:attrNameLst>
                                      </p:cBhvr>
                                      <p:tavLst>
                                        <p:tav tm="0">
                                          <p:val>
                                            <p:strVal val="#ppt_y+1"/>
                                          </p:val>
                                        </p:tav>
                                        <p:tav tm="100000">
                                          <p:val>
                                            <p:strVal val="#ppt_y-.03"/>
                                          </p:val>
                                        </p:tav>
                                      </p:tavLst>
                                    </p:anim>
                                    <p:anim calcmode="lin" valueType="num">
                                      <p:cBhvr>
                                        <p:cTn id="34" dur="100" accel="100000" fill="hold">
                                          <p:stCondLst>
                                            <p:cond delay="898"/>
                                          </p:stCondLst>
                                        </p:cTn>
                                        <p:tgtEl>
                                          <p:spTgt spid="67587">
                                            <p:txEl>
                                              <p:pRg st="2" end="2"/>
                                            </p:txEl>
                                          </p:spTgt>
                                        </p:tgtEl>
                                        <p:attrNameLst>
                                          <p:attrName>ppt_y</p:attrName>
                                        </p:attrNameLst>
                                      </p:cBhvr>
                                      <p:tavLst>
                                        <p:tav tm="0">
                                          <p:val>
                                            <p:strVal val="#ppt_y-.03"/>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37" presetClass="entr" presetSubtype="0" fill="hold" grpId="0" nodeType="clickEffect">
                                  <p:stCondLst>
                                    <p:cond delay="0"/>
                                  </p:stCondLst>
                                  <p:childTnLst>
                                    <p:set>
                                      <p:cBhvr>
                                        <p:cTn id="38" dur="1" fill="hold">
                                          <p:stCondLst>
                                            <p:cond delay="0"/>
                                          </p:stCondLst>
                                        </p:cTn>
                                        <p:tgtEl>
                                          <p:spTgt spid="67587">
                                            <p:txEl>
                                              <p:pRg st="3" end="3"/>
                                            </p:txEl>
                                          </p:spTgt>
                                        </p:tgtEl>
                                        <p:attrNameLst>
                                          <p:attrName>style.visibility</p:attrName>
                                        </p:attrNameLst>
                                      </p:cBhvr>
                                      <p:to>
                                        <p:strVal val="visible"/>
                                      </p:to>
                                    </p:set>
                                    <p:animEffect transition="in" filter="fade">
                                      <p:cBhvr>
                                        <p:cTn id="39" dur="1000"/>
                                        <p:tgtEl>
                                          <p:spTgt spid="67587">
                                            <p:txEl>
                                              <p:pRg st="3" end="3"/>
                                            </p:txEl>
                                          </p:spTgt>
                                        </p:tgtEl>
                                      </p:cBhvr>
                                    </p:animEffect>
                                    <p:anim calcmode="lin" valueType="num">
                                      <p:cBhvr>
                                        <p:cTn id="40" dur="1000" fill="hold"/>
                                        <p:tgtEl>
                                          <p:spTgt spid="67587">
                                            <p:txEl>
                                              <p:pRg st="3" end="3"/>
                                            </p:txEl>
                                          </p:spTgt>
                                        </p:tgtEl>
                                        <p:attrNameLst>
                                          <p:attrName>ppt_x</p:attrName>
                                        </p:attrNameLst>
                                      </p:cBhvr>
                                      <p:tavLst>
                                        <p:tav tm="0">
                                          <p:val>
                                            <p:strVal val="#ppt_x"/>
                                          </p:val>
                                        </p:tav>
                                        <p:tav tm="100000">
                                          <p:val>
                                            <p:strVal val="#ppt_x"/>
                                          </p:val>
                                        </p:tav>
                                      </p:tavLst>
                                    </p:anim>
                                    <p:anim calcmode="lin" valueType="num">
                                      <p:cBhvr>
                                        <p:cTn id="41" dur="898" decel="100000" fill="hold"/>
                                        <p:tgtEl>
                                          <p:spTgt spid="67587">
                                            <p:txEl>
                                              <p:pRg st="3" end="3"/>
                                            </p:txEl>
                                          </p:spTgt>
                                        </p:tgtEl>
                                        <p:attrNameLst>
                                          <p:attrName>ppt_y</p:attrName>
                                        </p:attrNameLst>
                                      </p:cBhvr>
                                      <p:tavLst>
                                        <p:tav tm="0">
                                          <p:val>
                                            <p:strVal val="#ppt_y+1"/>
                                          </p:val>
                                        </p:tav>
                                        <p:tav tm="100000">
                                          <p:val>
                                            <p:strVal val="#ppt_y-.03"/>
                                          </p:val>
                                        </p:tav>
                                      </p:tavLst>
                                    </p:anim>
                                    <p:anim calcmode="lin" valueType="num">
                                      <p:cBhvr>
                                        <p:cTn id="42" dur="100" accel="100000" fill="hold">
                                          <p:stCondLst>
                                            <p:cond delay="898"/>
                                          </p:stCondLst>
                                        </p:cTn>
                                        <p:tgtEl>
                                          <p:spTgt spid="67587">
                                            <p:txEl>
                                              <p:pRg st="3" end="3"/>
                                            </p:txEl>
                                          </p:spTgt>
                                        </p:tgtEl>
                                        <p:attrNameLst>
                                          <p:attrName>ppt_y</p:attrName>
                                        </p:attrNameLst>
                                      </p:cBhvr>
                                      <p:tavLst>
                                        <p:tav tm="0">
                                          <p:val>
                                            <p:strVal val="#ppt_y-.03"/>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37" presetClass="entr" presetSubtype="0" fill="hold" grpId="0" nodeType="clickEffect">
                                  <p:stCondLst>
                                    <p:cond delay="0"/>
                                  </p:stCondLst>
                                  <p:childTnLst>
                                    <p:set>
                                      <p:cBhvr>
                                        <p:cTn id="46" dur="1" fill="hold">
                                          <p:stCondLst>
                                            <p:cond delay="0"/>
                                          </p:stCondLst>
                                        </p:cTn>
                                        <p:tgtEl>
                                          <p:spTgt spid="67587">
                                            <p:txEl>
                                              <p:pRg st="4" end="4"/>
                                            </p:txEl>
                                          </p:spTgt>
                                        </p:tgtEl>
                                        <p:attrNameLst>
                                          <p:attrName>style.visibility</p:attrName>
                                        </p:attrNameLst>
                                      </p:cBhvr>
                                      <p:to>
                                        <p:strVal val="visible"/>
                                      </p:to>
                                    </p:set>
                                    <p:animEffect transition="in" filter="fade">
                                      <p:cBhvr>
                                        <p:cTn id="47" dur="1000"/>
                                        <p:tgtEl>
                                          <p:spTgt spid="67587">
                                            <p:txEl>
                                              <p:pRg st="4" end="4"/>
                                            </p:txEl>
                                          </p:spTgt>
                                        </p:tgtEl>
                                      </p:cBhvr>
                                    </p:animEffect>
                                    <p:anim calcmode="lin" valueType="num">
                                      <p:cBhvr>
                                        <p:cTn id="48" dur="1000" fill="hold"/>
                                        <p:tgtEl>
                                          <p:spTgt spid="67587">
                                            <p:txEl>
                                              <p:pRg st="4" end="4"/>
                                            </p:txEl>
                                          </p:spTgt>
                                        </p:tgtEl>
                                        <p:attrNameLst>
                                          <p:attrName>ppt_x</p:attrName>
                                        </p:attrNameLst>
                                      </p:cBhvr>
                                      <p:tavLst>
                                        <p:tav tm="0">
                                          <p:val>
                                            <p:strVal val="#ppt_x"/>
                                          </p:val>
                                        </p:tav>
                                        <p:tav tm="100000">
                                          <p:val>
                                            <p:strVal val="#ppt_x"/>
                                          </p:val>
                                        </p:tav>
                                      </p:tavLst>
                                    </p:anim>
                                    <p:anim calcmode="lin" valueType="num">
                                      <p:cBhvr>
                                        <p:cTn id="49" dur="898" decel="100000" fill="hold"/>
                                        <p:tgtEl>
                                          <p:spTgt spid="67587">
                                            <p:txEl>
                                              <p:pRg st="4" end="4"/>
                                            </p:txEl>
                                          </p:spTgt>
                                        </p:tgtEl>
                                        <p:attrNameLst>
                                          <p:attrName>ppt_y</p:attrName>
                                        </p:attrNameLst>
                                      </p:cBhvr>
                                      <p:tavLst>
                                        <p:tav tm="0">
                                          <p:val>
                                            <p:strVal val="#ppt_y+1"/>
                                          </p:val>
                                        </p:tav>
                                        <p:tav tm="100000">
                                          <p:val>
                                            <p:strVal val="#ppt_y-.03"/>
                                          </p:val>
                                        </p:tav>
                                      </p:tavLst>
                                    </p:anim>
                                    <p:anim calcmode="lin" valueType="num">
                                      <p:cBhvr>
                                        <p:cTn id="50" dur="100" accel="100000" fill="hold">
                                          <p:stCondLst>
                                            <p:cond delay="898"/>
                                          </p:stCondLst>
                                        </p:cTn>
                                        <p:tgtEl>
                                          <p:spTgt spid="67587">
                                            <p:txEl>
                                              <p:pRg st="4" end="4"/>
                                            </p:txEl>
                                          </p:spTgt>
                                        </p:tgtEl>
                                        <p:attrNameLst>
                                          <p:attrName>ppt_y</p:attrName>
                                        </p:attrNameLst>
                                      </p:cBhvr>
                                      <p:tavLst>
                                        <p:tav tm="0">
                                          <p:val>
                                            <p:strVal val="#ppt_y-.03"/>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37" presetClass="entr" presetSubtype="0" fill="hold" grpId="0" nodeType="clickEffect">
                                  <p:stCondLst>
                                    <p:cond delay="0"/>
                                  </p:stCondLst>
                                  <p:childTnLst>
                                    <p:set>
                                      <p:cBhvr>
                                        <p:cTn id="54" dur="1" fill="hold">
                                          <p:stCondLst>
                                            <p:cond delay="0"/>
                                          </p:stCondLst>
                                        </p:cTn>
                                        <p:tgtEl>
                                          <p:spTgt spid="67587">
                                            <p:txEl>
                                              <p:pRg st="5" end="5"/>
                                            </p:txEl>
                                          </p:spTgt>
                                        </p:tgtEl>
                                        <p:attrNameLst>
                                          <p:attrName>style.visibility</p:attrName>
                                        </p:attrNameLst>
                                      </p:cBhvr>
                                      <p:to>
                                        <p:strVal val="visible"/>
                                      </p:to>
                                    </p:set>
                                    <p:animEffect transition="in" filter="fade">
                                      <p:cBhvr>
                                        <p:cTn id="55" dur="1000"/>
                                        <p:tgtEl>
                                          <p:spTgt spid="67587">
                                            <p:txEl>
                                              <p:pRg st="5" end="5"/>
                                            </p:txEl>
                                          </p:spTgt>
                                        </p:tgtEl>
                                      </p:cBhvr>
                                    </p:animEffect>
                                    <p:anim calcmode="lin" valueType="num">
                                      <p:cBhvr>
                                        <p:cTn id="56" dur="1000" fill="hold"/>
                                        <p:tgtEl>
                                          <p:spTgt spid="67587">
                                            <p:txEl>
                                              <p:pRg st="5" end="5"/>
                                            </p:txEl>
                                          </p:spTgt>
                                        </p:tgtEl>
                                        <p:attrNameLst>
                                          <p:attrName>ppt_x</p:attrName>
                                        </p:attrNameLst>
                                      </p:cBhvr>
                                      <p:tavLst>
                                        <p:tav tm="0">
                                          <p:val>
                                            <p:strVal val="#ppt_x"/>
                                          </p:val>
                                        </p:tav>
                                        <p:tav tm="100000">
                                          <p:val>
                                            <p:strVal val="#ppt_x"/>
                                          </p:val>
                                        </p:tav>
                                      </p:tavLst>
                                    </p:anim>
                                    <p:anim calcmode="lin" valueType="num">
                                      <p:cBhvr>
                                        <p:cTn id="57" dur="898" decel="100000" fill="hold"/>
                                        <p:tgtEl>
                                          <p:spTgt spid="67587">
                                            <p:txEl>
                                              <p:pRg st="5" end="5"/>
                                            </p:txEl>
                                          </p:spTgt>
                                        </p:tgtEl>
                                        <p:attrNameLst>
                                          <p:attrName>ppt_y</p:attrName>
                                        </p:attrNameLst>
                                      </p:cBhvr>
                                      <p:tavLst>
                                        <p:tav tm="0">
                                          <p:val>
                                            <p:strVal val="#ppt_y+1"/>
                                          </p:val>
                                        </p:tav>
                                        <p:tav tm="100000">
                                          <p:val>
                                            <p:strVal val="#ppt_y-.03"/>
                                          </p:val>
                                        </p:tav>
                                      </p:tavLst>
                                    </p:anim>
                                    <p:anim calcmode="lin" valueType="num">
                                      <p:cBhvr>
                                        <p:cTn id="58" dur="100" accel="100000" fill="hold">
                                          <p:stCondLst>
                                            <p:cond delay="898"/>
                                          </p:stCondLst>
                                        </p:cTn>
                                        <p:tgtEl>
                                          <p:spTgt spid="67587">
                                            <p:txEl>
                                              <p:pRg st="5" end="5"/>
                                            </p:txEl>
                                          </p:spTgt>
                                        </p:tgtEl>
                                        <p:attrNameLst>
                                          <p:attrName>ppt_y</p:attrName>
                                        </p:attrNameLst>
                                      </p:cBhvr>
                                      <p:tavLst>
                                        <p:tav tm="0">
                                          <p:val>
                                            <p:strVal val="#ppt_y-.03"/>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37" presetClass="entr" presetSubtype="0" fill="hold" grpId="0" nodeType="clickEffect">
                                  <p:stCondLst>
                                    <p:cond delay="0"/>
                                  </p:stCondLst>
                                  <p:childTnLst>
                                    <p:set>
                                      <p:cBhvr>
                                        <p:cTn id="62" dur="1" fill="hold">
                                          <p:stCondLst>
                                            <p:cond delay="0"/>
                                          </p:stCondLst>
                                        </p:cTn>
                                        <p:tgtEl>
                                          <p:spTgt spid="67587">
                                            <p:txEl>
                                              <p:pRg st="6" end="6"/>
                                            </p:txEl>
                                          </p:spTgt>
                                        </p:tgtEl>
                                        <p:attrNameLst>
                                          <p:attrName>style.visibility</p:attrName>
                                        </p:attrNameLst>
                                      </p:cBhvr>
                                      <p:to>
                                        <p:strVal val="visible"/>
                                      </p:to>
                                    </p:set>
                                    <p:animEffect transition="in" filter="fade">
                                      <p:cBhvr>
                                        <p:cTn id="63" dur="1000"/>
                                        <p:tgtEl>
                                          <p:spTgt spid="67587">
                                            <p:txEl>
                                              <p:pRg st="6" end="6"/>
                                            </p:txEl>
                                          </p:spTgt>
                                        </p:tgtEl>
                                      </p:cBhvr>
                                    </p:animEffect>
                                    <p:anim calcmode="lin" valueType="num">
                                      <p:cBhvr>
                                        <p:cTn id="64" dur="1000" fill="hold"/>
                                        <p:tgtEl>
                                          <p:spTgt spid="67587">
                                            <p:txEl>
                                              <p:pRg st="6" end="6"/>
                                            </p:txEl>
                                          </p:spTgt>
                                        </p:tgtEl>
                                        <p:attrNameLst>
                                          <p:attrName>ppt_x</p:attrName>
                                        </p:attrNameLst>
                                      </p:cBhvr>
                                      <p:tavLst>
                                        <p:tav tm="0">
                                          <p:val>
                                            <p:strVal val="#ppt_x"/>
                                          </p:val>
                                        </p:tav>
                                        <p:tav tm="100000">
                                          <p:val>
                                            <p:strVal val="#ppt_x"/>
                                          </p:val>
                                        </p:tav>
                                      </p:tavLst>
                                    </p:anim>
                                    <p:anim calcmode="lin" valueType="num">
                                      <p:cBhvr>
                                        <p:cTn id="65" dur="898" decel="100000" fill="hold"/>
                                        <p:tgtEl>
                                          <p:spTgt spid="67587">
                                            <p:txEl>
                                              <p:pRg st="6" end="6"/>
                                            </p:txEl>
                                          </p:spTgt>
                                        </p:tgtEl>
                                        <p:attrNameLst>
                                          <p:attrName>ppt_y</p:attrName>
                                        </p:attrNameLst>
                                      </p:cBhvr>
                                      <p:tavLst>
                                        <p:tav tm="0">
                                          <p:val>
                                            <p:strVal val="#ppt_y+1"/>
                                          </p:val>
                                        </p:tav>
                                        <p:tav tm="100000">
                                          <p:val>
                                            <p:strVal val="#ppt_y-.03"/>
                                          </p:val>
                                        </p:tav>
                                      </p:tavLst>
                                    </p:anim>
                                    <p:anim calcmode="lin" valueType="num">
                                      <p:cBhvr>
                                        <p:cTn id="66" dur="100" accel="100000" fill="hold">
                                          <p:stCondLst>
                                            <p:cond delay="898"/>
                                          </p:stCondLst>
                                        </p:cTn>
                                        <p:tgtEl>
                                          <p:spTgt spid="67587">
                                            <p:txEl>
                                              <p:pRg st="6" end="6"/>
                                            </p:txEl>
                                          </p:spTgt>
                                        </p:tgtEl>
                                        <p:attrNameLst>
                                          <p:attrName>ppt_y</p:attrName>
                                        </p:attrNameLst>
                                      </p:cBhvr>
                                      <p:tavLst>
                                        <p:tav tm="0">
                                          <p:val>
                                            <p:strVal val="#ppt_y-.03"/>
                                          </p:val>
                                        </p:tav>
                                        <p:tav tm="100000">
                                          <p:val>
                                            <p:strVal val="#ppt_y"/>
                                          </p:val>
                                        </p:tav>
                                      </p:tavLst>
                                    </p:anim>
                                  </p:childTnLst>
                                </p:cTn>
                              </p:par>
                            </p:childTnLst>
                          </p:cTn>
                        </p:par>
                      </p:childTnLst>
                    </p:cTn>
                  </p:par>
                  <p:par>
                    <p:cTn id="67" fill="hold">
                      <p:stCondLst>
                        <p:cond delay="indefinite"/>
                      </p:stCondLst>
                      <p:childTnLst>
                        <p:par>
                          <p:cTn id="68" fill="hold">
                            <p:stCondLst>
                              <p:cond delay="0"/>
                            </p:stCondLst>
                            <p:childTnLst>
                              <p:par>
                                <p:cTn id="69" presetID="37" presetClass="entr" presetSubtype="0" fill="hold" grpId="0" nodeType="clickEffect">
                                  <p:stCondLst>
                                    <p:cond delay="0"/>
                                  </p:stCondLst>
                                  <p:childTnLst>
                                    <p:set>
                                      <p:cBhvr>
                                        <p:cTn id="70" dur="1" fill="hold">
                                          <p:stCondLst>
                                            <p:cond delay="0"/>
                                          </p:stCondLst>
                                        </p:cTn>
                                        <p:tgtEl>
                                          <p:spTgt spid="67587">
                                            <p:txEl>
                                              <p:pRg st="7" end="7"/>
                                            </p:txEl>
                                          </p:spTgt>
                                        </p:tgtEl>
                                        <p:attrNameLst>
                                          <p:attrName>style.visibility</p:attrName>
                                        </p:attrNameLst>
                                      </p:cBhvr>
                                      <p:to>
                                        <p:strVal val="visible"/>
                                      </p:to>
                                    </p:set>
                                    <p:animEffect transition="in" filter="fade">
                                      <p:cBhvr>
                                        <p:cTn id="71" dur="1000"/>
                                        <p:tgtEl>
                                          <p:spTgt spid="67587">
                                            <p:txEl>
                                              <p:pRg st="7" end="7"/>
                                            </p:txEl>
                                          </p:spTgt>
                                        </p:tgtEl>
                                      </p:cBhvr>
                                    </p:animEffect>
                                    <p:anim calcmode="lin" valueType="num">
                                      <p:cBhvr>
                                        <p:cTn id="72" dur="1000" fill="hold"/>
                                        <p:tgtEl>
                                          <p:spTgt spid="67587">
                                            <p:txEl>
                                              <p:pRg st="7" end="7"/>
                                            </p:txEl>
                                          </p:spTgt>
                                        </p:tgtEl>
                                        <p:attrNameLst>
                                          <p:attrName>ppt_x</p:attrName>
                                        </p:attrNameLst>
                                      </p:cBhvr>
                                      <p:tavLst>
                                        <p:tav tm="0">
                                          <p:val>
                                            <p:strVal val="#ppt_x"/>
                                          </p:val>
                                        </p:tav>
                                        <p:tav tm="100000">
                                          <p:val>
                                            <p:strVal val="#ppt_x"/>
                                          </p:val>
                                        </p:tav>
                                      </p:tavLst>
                                    </p:anim>
                                    <p:anim calcmode="lin" valueType="num">
                                      <p:cBhvr>
                                        <p:cTn id="73" dur="898" decel="100000" fill="hold"/>
                                        <p:tgtEl>
                                          <p:spTgt spid="67587">
                                            <p:txEl>
                                              <p:pRg st="7" end="7"/>
                                            </p:txEl>
                                          </p:spTgt>
                                        </p:tgtEl>
                                        <p:attrNameLst>
                                          <p:attrName>ppt_y</p:attrName>
                                        </p:attrNameLst>
                                      </p:cBhvr>
                                      <p:tavLst>
                                        <p:tav tm="0">
                                          <p:val>
                                            <p:strVal val="#ppt_y+1"/>
                                          </p:val>
                                        </p:tav>
                                        <p:tav tm="100000">
                                          <p:val>
                                            <p:strVal val="#ppt_y-.03"/>
                                          </p:val>
                                        </p:tav>
                                      </p:tavLst>
                                    </p:anim>
                                    <p:anim calcmode="lin" valueType="num">
                                      <p:cBhvr>
                                        <p:cTn id="74" dur="100" accel="100000" fill="hold">
                                          <p:stCondLst>
                                            <p:cond delay="898"/>
                                          </p:stCondLst>
                                        </p:cTn>
                                        <p:tgtEl>
                                          <p:spTgt spid="67587">
                                            <p:txEl>
                                              <p:pRg st="7" end="7"/>
                                            </p:txEl>
                                          </p:spTgt>
                                        </p:tgtEl>
                                        <p:attrNameLst>
                                          <p:attrName>ppt_y</p:attrName>
                                        </p:attrNameLst>
                                      </p:cBhvr>
                                      <p:tavLst>
                                        <p:tav tm="0">
                                          <p:val>
                                            <p:strVal val="#ppt_y-.03"/>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37" presetClass="entr" presetSubtype="0" fill="hold" grpId="0" nodeType="clickEffect">
                                  <p:stCondLst>
                                    <p:cond delay="0"/>
                                  </p:stCondLst>
                                  <p:childTnLst>
                                    <p:set>
                                      <p:cBhvr>
                                        <p:cTn id="78" dur="1" fill="hold">
                                          <p:stCondLst>
                                            <p:cond delay="0"/>
                                          </p:stCondLst>
                                        </p:cTn>
                                        <p:tgtEl>
                                          <p:spTgt spid="67587">
                                            <p:txEl>
                                              <p:pRg st="8" end="8"/>
                                            </p:txEl>
                                          </p:spTgt>
                                        </p:tgtEl>
                                        <p:attrNameLst>
                                          <p:attrName>style.visibility</p:attrName>
                                        </p:attrNameLst>
                                      </p:cBhvr>
                                      <p:to>
                                        <p:strVal val="visible"/>
                                      </p:to>
                                    </p:set>
                                    <p:animEffect transition="in" filter="fade">
                                      <p:cBhvr>
                                        <p:cTn id="79" dur="1000"/>
                                        <p:tgtEl>
                                          <p:spTgt spid="67587">
                                            <p:txEl>
                                              <p:pRg st="8" end="8"/>
                                            </p:txEl>
                                          </p:spTgt>
                                        </p:tgtEl>
                                      </p:cBhvr>
                                    </p:animEffect>
                                    <p:anim calcmode="lin" valueType="num">
                                      <p:cBhvr>
                                        <p:cTn id="80" dur="1000" fill="hold"/>
                                        <p:tgtEl>
                                          <p:spTgt spid="67587">
                                            <p:txEl>
                                              <p:pRg st="8" end="8"/>
                                            </p:txEl>
                                          </p:spTgt>
                                        </p:tgtEl>
                                        <p:attrNameLst>
                                          <p:attrName>ppt_x</p:attrName>
                                        </p:attrNameLst>
                                      </p:cBhvr>
                                      <p:tavLst>
                                        <p:tav tm="0">
                                          <p:val>
                                            <p:strVal val="#ppt_x"/>
                                          </p:val>
                                        </p:tav>
                                        <p:tav tm="100000">
                                          <p:val>
                                            <p:strVal val="#ppt_x"/>
                                          </p:val>
                                        </p:tav>
                                      </p:tavLst>
                                    </p:anim>
                                    <p:anim calcmode="lin" valueType="num">
                                      <p:cBhvr>
                                        <p:cTn id="81" dur="898" decel="100000" fill="hold"/>
                                        <p:tgtEl>
                                          <p:spTgt spid="67587">
                                            <p:txEl>
                                              <p:pRg st="8" end="8"/>
                                            </p:txEl>
                                          </p:spTgt>
                                        </p:tgtEl>
                                        <p:attrNameLst>
                                          <p:attrName>ppt_y</p:attrName>
                                        </p:attrNameLst>
                                      </p:cBhvr>
                                      <p:tavLst>
                                        <p:tav tm="0">
                                          <p:val>
                                            <p:strVal val="#ppt_y+1"/>
                                          </p:val>
                                        </p:tav>
                                        <p:tav tm="100000">
                                          <p:val>
                                            <p:strVal val="#ppt_y-.03"/>
                                          </p:val>
                                        </p:tav>
                                      </p:tavLst>
                                    </p:anim>
                                    <p:anim calcmode="lin" valueType="num">
                                      <p:cBhvr>
                                        <p:cTn id="82" dur="100" accel="100000" fill="hold">
                                          <p:stCondLst>
                                            <p:cond delay="898"/>
                                          </p:stCondLst>
                                        </p:cTn>
                                        <p:tgtEl>
                                          <p:spTgt spid="67587">
                                            <p:txEl>
                                              <p:pRg st="8" end="8"/>
                                            </p:txEl>
                                          </p:spTgt>
                                        </p:tgtEl>
                                        <p:attrNameLst>
                                          <p:attrName>ppt_y</p:attrName>
                                        </p:attrNameLst>
                                      </p:cBhvr>
                                      <p:tavLst>
                                        <p:tav tm="0">
                                          <p:val>
                                            <p:strVal val="#ppt_y-.03"/>
                                          </p:val>
                                        </p:tav>
                                        <p:tav tm="100000">
                                          <p:val>
                                            <p:strVal val="#ppt_y"/>
                                          </p:val>
                                        </p:tav>
                                      </p:tavLst>
                                    </p:anim>
                                  </p:childTnLst>
                                </p:cTn>
                              </p:par>
                            </p:childTnLst>
                          </p:cTn>
                        </p:par>
                      </p:childTnLst>
                    </p:cTn>
                  </p:par>
                  <p:par>
                    <p:cTn id="83" fill="hold">
                      <p:stCondLst>
                        <p:cond delay="indefinite"/>
                      </p:stCondLst>
                      <p:childTnLst>
                        <p:par>
                          <p:cTn id="84" fill="hold">
                            <p:stCondLst>
                              <p:cond delay="0"/>
                            </p:stCondLst>
                            <p:childTnLst>
                              <p:par>
                                <p:cTn id="85" presetID="37" presetClass="entr" presetSubtype="0" fill="hold" grpId="0" nodeType="clickEffect">
                                  <p:stCondLst>
                                    <p:cond delay="0"/>
                                  </p:stCondLst>
                                  <p:childTnLst>
                                    <p:set>
                                      <p:cBhvr>
                                        <p:cTn id="86" dur="1" fill="hold">
                                          <p:stCondLst>
                                            <p:cond delay="0"/>
                                          </p:stCondLst>
                                        </p:cTn>
                                        <p:tgtEl>
                                          <p:spTgt spid="67587">
                                            <p:txEl>
                                              <p:pRg st="9" end="9"/>
                                            </p:txEl>
                                          </p:spTgt>
                                        </p:tgtEl>
                                        <p:attrNameLst>
                                          <p:attrName>style.visibility</p:attrName>
                                        </p:attrNameLst>
                                      </p:cBhvr>
                                      <p:to>
                                        <p:strVal val="visible"/>
                                      </p:to>
                                    </p:set>
                                    <p:animEffect transition="in" filter="fade">
                                      <p:cBhvr>
                                        <p:cTn id="87" dur="1000"/>
                                        <p:tgtEl>
                                          <p:spTgt spid="67587">
                                            <p:txEl>
                                              <p:pRg st="9" end="9"/>
                                            </p:txEl>
                                          </p:spTgt>
                                        </p:tgtEl>
                                      </p:cBhvr>
                                    </p:animEffect>
                                    <p:anim calcmode="lin" valueType="num">
                                      <p:cBhvr>
                                        <p:cTn id="88" dur="1000" fill="hold"/>
                                        <p:tgtEl>
                                          <p:spTgt spid="67587">
                                            <p:txEl>
                                              <p:pRg st="9" end="9"/>
                                            </p:txEl>
                                          </p:spTgt>
                                        </p:tgtEl>
                                        <p:attrNameLst>
                                          <p:attrName>ppt_x</p:attrName>
                                        </p:attrNameLst>
                                      </p:cBhvr>
                                      <p:tavLst>
                                        <p:tav tm="0">
                                          <p:val>
                                            <p:strVal val="#ppt_x"/>
                                          </p:val>
                                        </p:tav>
                                        <p:tav tm="100000">
                                          <p:val>
                                            <p:strVal val="#ppt_x"/>
                                          </p:val>
                                        </p:tav>
                                      </p:tavLst>
                                    </p:anim>
                                    <p:anim calcmode="lin" valueType="num">
                                      <p:cBhvr>
                                        <p:cTn id="89" dur="898" decel="100000" fill="hold"/>
                                        <p:tgtEl>
                                          <p:spTgt spid="67587">
                                            <p:txEl>
                                              <p:pRg st="9" end="9"/>
                                            </p:txEl>
                                          </p:spTgt>
                                        </p:tgtEl>
                                        <p:attrNameLst>
                                          <p:attrName>ppt_y</p:attrName>
                                        </p:attrNameLst>
                                      </p:cBhvr>
                                      <p:tavLst>
                                        <p:tav tm="0">
                                          <p:val>
                                            <p:strVal val="#ppt_y+1"/>
                                          </p:val>
                                        </p:tav>
                                        <p:tav tm="100000">
                                          <p:val>
                                            <p:strVal val="#ppt_y-.03"/>
                                          </p:val>
                                        </p:tav>
                                      </p:tavLst>
                                    </p:anim>
                                    <p:anim calcmode="lin" valueType="num">
                                      <p:cBhvr>
                                        <p:cTn id="90" dur="100" accel="100000" fill="hold">
                                          <p:stCondLst>
                                            <p:cond delay="898"/>
                                          </p:stCondLst>
                                        </p:cTn>
                                        <p:tgtEl>
                                          <p:spTgt spid="67587">
                                            <p:txEl>
                                              <p:pRg st="9" end="9"/>
                                            </p:txEl>
                                          </p:spTgt>
                                        </p:tgtEl>
                                        <p:attrNameLst>
                                          <p:attrName>ppt_y</p:attrName>
                                        </p:attrNameLst>
                                      </p:cBhvr>
                                      <p:tavLst>
                                        <p:tav tm="0">
                                          <p:val>
                                            <p:strVal val="#ppt_y-.03"/>
                                          </p:val>
                                        </p:tav>
                                        <p:tav tm="100000">
                                          <p:val>
                                            <p:strVal val="#ppt_y"/>
                                          </p:val>
                                        </p:tav>
                                      </p:tavLst>
                                    </p:anim>
                                  </p:childTnLst>
                                </p:cTn>
                              </p:par>
                            </p:childTnLst>
                          </p:cTn>
                        </p:par>
                      </p:childTnLst>
                    </p:cTn>
                  </p:par>
                  <p:par>
                    <p:cTn id="91" fill="hold">
                      <p:stCondLst>
                        <p:cond delay="indefinite"/>
                      </p:stCondLst>
                      <p:childTnLst>
                        <p:par>
                          <p:cTn id="92" fill="hold">
                            <p:stCondLst>
                              <p:cond delay="0"/>
                            </p:stCondLst>
                            <p:childTnLst>
                              <p:par>
                                <p:cTn id="93" presetID="37" presetClass="entr" presetSubtype="0" fill="hold" grpId="0" nodeType="clickEffect">
                                  <p:stCondLst>
                                    <p:cond delay="0"/>
                                  </p:stCondLst>
                                  <p:childTnLst>
                                    <p:set>
                                      <p:cBhvr>
                                        <p:cTn id="94" dur="1" fill="hold">
                                          <p:stCondLst>
                                            <p:cond delay="0"/>
                                          </p:stCondLst>
                                        </p:cTn>
                                        <p:tgtEl>
                                          <p:spTgt spid="67587">
                                            <p:txEl>
                                              <p:pRg st="10" end="10"/>
                                            </p:txEl>
                                          </p:spTgt>
                                        </p:tgtEl>
                                        <p:attrNameLst>
                                          <p:attrName>style.visibility</p:attrName>
                                        </p:attrNameLst>
                                      </p:cBhvr>
                                      <p:to>
                                        <p:strVal val="visible"/>
                                      </p:to>
                                    </p:set>
                                    <p:animEffect transition="in" filter="fade">
                                      <p:cBhvr>
                                        <p:cTn id="95" dur="1000"/>
                                        <p:tgtEl>
                                          <p:spTgt spid="67587">
                                            <p:txEl>
                                              <p:pRg st="10" end="10"/>
                                            </p:txEl>
                                          </p:spTgt>
                                        </p:tgtEl>
                                      </p:cBhvr>
                                    </p:animEffect>
                                    <p:anim calcmode="lin" valueType="num">
                                      <p:cBhvr>
                                        <p:cTn id="96" dur="1000" fill="hold"/>
                                        <p:tgtEl>
                                          <p:spTgt spid="67587">
                                            <p:txEl>
                                              <p:pRg st="10" end="10"/>
                                            </p:txEl>
                                          </p:spTgt>
                                        </p:tgtEl>
                                        <p:attrNameLst>
                                          <p:attrName>ppt_x</p:attrName>
                                        </p:attrNameLst>
                                      </p:cBhvr>
                                      <p:tavLst>
                                        <p:tav tm="0">
                                          <p:val>
                                            <p:strVal val="#ppt_x"/>
                                          </p:val>
                                        </p:tav>
                                        <p:tav tm="100000">
                                          <p:val>
                                            <p:strVal val="#ppt_x"/>
                                          </p:val>
                                        </p:tav>
                                      </p:tavLst>
                                    </p:anim>
                                    <p:anim calcmode="lin" valueType="num">
                                      <p:cBhvr>
                                        <p:cTn id="97" dur="898" decel="100000" fill="hold"/>
                                        <p:tgtEl>
                                          <p:spTgt spid="67587">
                                            <p:txEl>
                                              <p:pRg st="10" end="10"/>
                                            </p:txEl>
                                          </p:spTgt>
                                        </p:tgtEl>
                                        <p:attrNameLst>
                                          <p:attrName>ppt_y</p:attrName>
                                        </p:attrNameLst>
                                      </p:cBhvr>
                                      <p:tavLst>
                                        <p:tav tm="0">
                                          <p:val>
                                            <p:strVal val="#ppt_y+1"/>
                                          </p:val>
                                        </p:tav>
                                        <p:tav tm="100000">
                                          <p:val>
                                            <p:strVal val="#ppt_y-.03"/>
                                          </p:val>
                                        </p:tav>
                                      </p:tavLst>
                                    </p:anim>
                                    <p:anim calcmode="lin" valueType="num">
                                      <p:cBhvr>
                                        <p:cTn id="98" dur="100" accel="100000" fill="hold">
                                          <p:stCondLst>
                                            <p:cond delay="898"/>
                                          </p:stCondLst>
                                        </p:cTn>
                                        <p:tgtEl>
                                          <p:spTgt spid="67587">
                                            <p:txEl>
                                              <p:pRg st="10" end="10"/>
                                            </p:txEl>
                                          </p:spTgt>
                                        </p:tgtEl>
                                        <p:attrNameLst>
                                          <p:attrName>ppt_y</p:attrName>
                                        </p:attrNameLst>
                                      </p:cBhvr>
                                      <p:tavLst>
                                        <p:tav tm="0">
                                          <p:val>
                                            <p:strVal val="#ppt_y-.03"/>
                                          </p:val>
                                        </p:tav>
                                        <p:tav tm="100000">
                                          <p:val>
                                            <p:strVal val="#ppt_y"/>
                                          </p:val>
                                        </p:tav>
                                      </p:tavLst>
                                    </p:anim>
                                  </p:childTnLst>
                                </p:cTn>
                              </p:par>
                            </p:childTnLst>
                          </p:cTn>
                        </p:par>
                      </p:childTnLst>
                    </p:cTn>
                  </p:par>
                  <p:par>
                    <p:cTn id="99" fill="hold">
                      <p:stCondLst>
                        <p:cond delay="indefinite"/>
                      </p:stCondLst>
                      <p:childTnLst>
                        <p:par>
                          <p:cTn id="100" fill="hold">
                            <p:stCondLst>
                              <p:cond delay="0"/>
                            </p:stCondLst>
                            <p:childTnLst>
                              <p:par>
                                <p:cTn id="101" presetID="37" presetClass="entr" presetSubtype="0" fill="hold" grpId="0" nodeType="clickEffect">
                                  <p:stCondLst>
                                    <p:cond delay="0"/>
                                  </p:stCondLst>
                                  <p:childTnLst>
                                    <p:set>
                                      <p:cBhvr>
                                        <p:cTn id="102" dur="1" fill="hold">
                                          <p:stCondLst>
                                            <p:cond delay="0"/>
                                          </p:stCondLst>
                                        </p:cTn>
                                        <p:tgtEl>
                                          <p:spTgt spid="67587">
                                            <p:txEl>
                                              <p:pRg st="11" end="11"/>
                                            </p:txEl>
                                          </p:spTgt>
                                        </p:tgtEl>
                                        <p:attrNameLst>
                                          <p:attrName>style.visibility</p:attrName>
                                        </p:attrNameLst>
                                      </p:cBhvr>
                                      <p:to>
                                        <p:strVal val="visible"/>
                                      </p:to>
                                    </p:set>
                                    <p:animEffect transition="in" filter="fade">
                                      <p:cBhvr>
                                        <p:cTn id="103" dur="1000"/>
                                        <p:tgtEl>
                                          <p:spTgt spid="67587">
                                            <p:txEl>
                                              <p:pRg st="11" end="11"/>
                                            </p:txEl>
                                          </p:spTgt>
                                        </p:tgtEl>
                                      </p:cBhvr>
                                    </p:animEffect>
                                    <p:anim calcmode="lin" valueType="num">
                                      <p:cBhvr>
                                        <p:cTn id="104" dur="1000" fill="hold"/>
                                        <p:tgtEl>
                                          <p:spTgt spid="67587">
                                            <p:txEl>
                                              <p:pRg st="11" end="11"/>
                                            </p:txEl>
                                          </p:spTgt>
                                        </p:tgtEl>
                                        <p:attrNameLst>
                                          <p:attrName>ppt_x</p:attrName>
                                        </p:attrNameLst>
                                      </p:cBhvr>
                                      <p:tavLst>
                                        <p:tav tm="0">
                                          <p:val>
                                            <p:strVal val="#ppt_x"/>
                                          </p:val>
                                        </p:tav>
                                        <p:tav tm="100000">
                                          <p:val>
                                            <p:strVal val="#ppt_x"/>
                                          </p:val>
                                        </p:tav>
                                      </p:tavLst>
                                    </p:anim>
                                    <p:anim calcmode="lin" valueType="num">
                                      <p:cBhvr>
                                        <p:cTn id="105" dur="898" decel="100000" fill="hold"/>
                                        <p:tgtEl>
                                          <p:spTgt spid="67587">
                                            <p:txEl>
                                              <p:pRg st="11" end="11"/>
                                            </p:txEl>
                                          </p:spTgt>
                                        </p:tgtEl>
                                        <p:attrNameLst>
                                          <p:attrName>ppt_y</p:attrName>
                                        </p:attrNameLst>
                                      </p:cBhvr>
                                      <p:tavLst>
                                        <p:tav tm="0">
                                          <p:val>
                                            <p:strVal val="#ppt_y+1"/>
                                          </p:val>
                                        </p:tav>
                                        <p:tav tm="100000">
                                          <p:val>
                                            <p:strVal val="#ppt_y-.03"/>
                                          </p:val>
                                        </p:tav>
                                      </p:tavLst>
                                    </p:anim>
                                    <p:anim calcmode="lin" valueType="num">
                                      <p:cBhvr>
                                        <p:cTn id="106" dur="100" accel="100000" fill="hold">
                                          <p:stCondLst>
                                            <p:cond delay="898"/>
                                          </p:stCondLst>
                                        </p:cTn>
                                        <p:tgtEl>
                                          <p:spTgt spid="67587">
                                            <p:txEl>
                                              <p:pRg st="11" end="11"/>
                                            </p:txEl>
                                          </p:spTgt>
                                        </p:tgtEl>
                                        <p:attrNameLst>
                                          <p:attrName>ppt_y</p:attrName>
                                        </p:attrNameLst>
                                      </p:cBhvr>
                                      <p:tavLst>
                                        <p:tav tm="0">
                                          <p:val>
                                            <p:strVal val="#ppt_y-.03"/>
                                          </p:val>
                                        </p:tav>
                                        <p:tav tm="100000">
                                          <p:val>
                                            <p:strVal val="#ppt_y"/>
                                          </p:val>
                                        </p:tav>
                                      </p:tavLst>
                                    </p:anim>
                                  </p:childTnLst>
                                </p:cTn>
                              </p:par>
                            </p:childTnLst>
                          </p:cTn>
                        </p:par>
                      </p:childTnLst>
                    </p:cTn>
                  </p:par>
                  <p:par>
                    <p:cTn id="107" fill="hold">
                      <p:stCondLst>
                        <p:cond delay="indefinite"/>
                      </p:stCondLst>
                      <p:childTnLst>
                        <p:par>
                          <p:cTn id="108" fill="hold">
                            <p:stCondLst>
                              <p:cond delay="0"/>
                            </p:stCondLst>
                            <p:childTnLst>
                              <p:par>
                                <p:cTn id="109" presetID="5" presetClass="entr" presetSubtype="10" fill="hold" grpId="1" nodeType="clickEffect">
                                  <p:stCondLst>
                                    <p:cond delay="0"/>
                                  </p:stCondLst>
                                  <p:childTnLst>
                                    <p:set>
                                      <p:cBhvr>
                                        <p:cTn id="110" dur="1" fill="hold">
                                          <p:stCondLst>
                                            <p:cond delay="0"/>
                                          </p:stCondLst>
                                        </p:cTn>
                                        <p:tgtEl>
                                          <p:spTgt spid="67587">
                                            <p:txEl>
                                              <p:pRg st="0" end="0"/>
                                            </p:txEl>
                                          </p:spTgt>
                                        </p:tgtEl>
                                        <p:attrNameLst>
                                          <p:attrName>style.visibility</p:attrName>
                                        </p:attrNameLst>
                                      </p:cBhvr>
                                      <p:to>
                                        <p:strVal val="visible"/>
                                      </p:to>
                                    </p:set>
                                    <p:animEffect transition="in" filter="checkerboard(across)">
                                      <p:cBhvr>
                                        <p:cTn id="111" dur="500"/>
                                        <p:tgtEl>
                                          <p:spTgt spid="67587">
                                            <p:txEl>
                                              <p:pRg st="0" end="0"/>
                                            </p:txEl>
                                          </p:spTgt>
                                        </p:tgtEl>
                                      </p:cBhvr>
                                    </p:animEffect>
                                  </p:childTnLst>
                                </p:cTn>
                              </p:par>
                            </p:childTnLst>
                          </p:cTn>
                        </p:par>
                      </p:childTnLst>
                    </p:cTn>
                  </p:par>
                  <p:par>
                    <p:cTn id="112" fill="hold">
                      <p:stCondLst>
                        <p:cond delay="indefinite"/>
                      </p:stCondLst>
                      <p:childTnLst>
                        <p:par>
                          <p:cTn id="113" fill="hold">
                            <p:stCondLst>
                              <p:cond delay="0"/>
                            </p:stCondLst>
                            <p:childTnLst>
                              <p:par>
                                <p:cTn id="114" presetID="5" presetClass="entr" presetSubtype="10" fill="hold" grpId="1" nodeType="clickEffect">
                                  <p:stCondLst>
                                    <p:cond delay="0"/>
                                  </p:stCondLst>
                                  <p:childTnLst>
                                    <p:set>
                                      <p:cBhvr>
                                        <p:cTn id="115" dur="1" fill="hold">
                                          <p:stCondLst>
                                            <p:cond delay="0"/>
                                          </p:stCondLst>
                                        </p:cTn>
                                        <p:tgtEl>
                                          <p:spTgt spid="67587">
                                            <p:txEl>
                                              <p:pRg st="1" end="1"/>
                                            </p:txEl>
                                          </p:spTgt>
                                        </p:tgtEl>
                                        <p:attrNameLst>
                                          <p:attrName>style.visibility</p:attrName>
                                        </p:attrNameLst>
                                      </p:cBhvr>
                                      <p:to>
                                        <p:strVal val="visible"/>
                                      </p:to>
                                    </p:set>
                                    <p:animEffect transition="in" filter="checkerboard(across)">
                                      <p:cBhvr>
                                        <p:cTn id="116" dur="500"/>
                                        <p:tgtEl>
                                          <p:spTgt spid="67587">
                                            <p:txEl>
                                              <p:pRg st="1" end="1"/>
                                            </p:txEl>
                                          </p:spTgt>
                                        </p:tgtEl>
                                      </p:cBhvr>
                                    </p:animEffect>
                                  </p:childTnLst>
                                </p:cTn>
                              </p:par>
                            </p:childTnLst>
                          </p:cTn>
                        </p:par>
                      </p:childTnLst>
                    </p:cTn>
                  </p:par>
                  <p:par>
                    <p:cTn id="117" fill="hold">
                      <p:stCondLst>
                        <p:cond delay="indefinite"/>
                      </p:stCondLst>
                      <p:childTnLst>
                        <p:par>
                          <p:cTn id="118" fill="hold">
                            <p:stCondLst>
                              <p:cond delay="0"/>
                            </p:stCondLst>
                            <p:childTnLst>
                              <p:par>
                                <p:cTn id="119" presetID="5" presetClass="entr" presetSubtype="10" fill="hold" grpId="1" nodeType="clickEffect">
                                  <p:stCondLst>
                                    <p:cond delay="0"/>
                                  </p:stCondLst>
                                  <p:childTnLst>
                                    <p:set>
                                      <p:cBhvr>
                                        <p:cTn id="120" dur="1" fill="hold">
                                          <p:stCondLst>
                                            <p:cond delay="0"/>
                                          </p:stCondLst>
                                        </p:cTn>
                                        <p:tgtEl>
                                          <p:spTgt spid="67587">
                                            <p:txEl>
                                              <p:pRg st="2" end="2"/>
                                            </p:txEl>
                                          </p:spTgt>
                                        </p:tgtEl>
                                        <p:attrNameLst>
                                          <p:attrName>style.visibility</p:attrName>
                                        </p:attrNameLst>
                                      </p:cBhvr>
                                      <p:to>
                                        <p:strVal val="visible"/>
                                      </p:to>
                                    </p:set>
                                    <p:animEffect transition="in" filter="checkerboard(across)">
                                      <p:cBhvr>
                                        <p:cTn id="121" dur="500"/>
                                        <p:tgtEl>
                                          <p:spTgt spid="67587">
                                            <p:txEl>
                                              <p:pRg st="2" end="2"/>
                                            </p:txEl>
                                          </p:spTgt>
                                        </p:tgtEl>
                                      </p:cBhvr>
                                    </p:animEffect>
                                  </p:childTnLst>
                                </p:cTn>
                              </p:par>
                            </p:childTnLst>
                          </p:cTn>
                        </p:par>
                      </p:childTnLst>
                    </p:cTn>
                  </p:par>
                  <p:par>
                    <p:cTn id="122" fill="hold">
                      <p:stCondLst>
                        <p:cond delay="indefinite"/>
                      </p:stCondLst>
                      <p:childTnLst>
                        <p:par>
                          <p:cTn id="123" fill="hold">
                            <p:stCondLst>
                              <p:cond delay="0"/>
                            </p:stCondLst>
                            <p:childTnLst>
                              <p:par>
                                <p:cTn id="124" presetID="5" presetClass="entr" presetSubtype="10" fill="hold" grpId="1" nodeType="clickEffect">
                                  <p:stCondLst>
                                    <p:cond delay="0"/>
                                  </p:stCondLst>
                                  <p:childTnLst>
                                    <p:set>
                                      <p:cBhvr>
                                        <p:cTn id="125" dur="1" fill="hold">
                                          <p:stCondLst>
                                            <p:cond delay="0"/>
                                          </p:stCondLst>
                                        </p:cTn>
                                        <p:tgtEl>
                                          <p:spTgt spid="67587">
                                            <p:txEl>
                                              <p:pRg st="3" end="3"/>
                                            </p:txEl>
                                          </p:spTgt>
                                        </p:tgtEl>
                                        <p:attrNameLst>
                                          <p:attrName>style.visibility</p:attrName>
                                        </p:attrNameLst>
                                      </p:cBhvr>
                                      <p:to>
                                        <p:strVal val="visible"/>
                                      </p:to>
                                    </p:set>
                                    <p:animEffect transition="in" filter="checkerboard(across)">
                                      <p:cBhvr>
                                        <p:cTn id="126" dur="500"/>
                                        <p:tgtEl>
                                          <p:spTgt spid="67587">
                                            <p:txEl>
                                              <p:pRg st="3" end="3"/>
                                            </p:txEl>
                                          </p:spTgt>
                                        </p:tgtEl>
                                      </p:cBhvr>
                                    </p:animEffect>
                                  </p:childTnLst>
                                </p:cTn>
                              </p:par>
                            </p:childTnLst>
                          </p:cTn>
                        </p:par>
                      </p:childTnLst>
                    </p:cTn>
                  </p:par>
                  <p:par>
                    <p:cTn id="127" fill="hold">
                      <p:stCondLst>
                        <p:cond delay="indefinite"/>
                      </p:stCondLst>
                      <p:childTnLst>
                        <p:par>
                          <p:cTn id="128" fill="hold">
                            <p:stCondLst>
                              <p:cond delay="0"/>
                            </p:stCondLst>
                            <p:childTnLst>
                              <p:par>
                                <p:cTn id="129" presetID="5" presetClass="entr" presetSubtype="10" fill="hold" grpId="1" nodeType="clickEffect">
                                  <p:stCondLst>
                                    <p:cond delay="0"/>
                                  </p:stCondLst>
                                  <p:childTnLst>
                                    <p:set>
                                      <p:cBhvr>
                                        <p:cTn id="130" dur="1" fill="hold">
                                          <p:stCondLst>
                                            <p:cond delay="0"/>
                                          </p:stCondLst>
                                        </p:cTn>
                                        <p:tgtEl>
                                          <p:spTgt spid="67587">
                                            <p:txEl>
                                              <p:pRg st="4" end="4"/>
                                            </p:txEl>
                                          </p:spTgt>
                                        </p:tgtEl>
                                        <p:attrNameLst>
                                          <p:attrName>style.visibility</p:attrName>
                                        </p:attrNameLst>
                                      </p:cBhvr>
                                      <p:to>
                                        <p:strVal val="visible"/>
                                      </p:to>
                                    </p:set>
                                    <p:animEffect transition="in" filter="checkerboard(across)">
                                      <p:cBhvr>
                                        <p:cTn id="131" dur="500"/>
                                        <p:tgtEl>
                                          <p:spTgt spid="67587">
                                            <p:txEl>
                                              <p:pRg st="4" end="4"/>
                                            </p:txEl>
                                          </p:spTgt>
                                        </p:tgtEl>
                                      </p:cBhvr>
                                    </p:animEffect>
                                  </p:childTnLst>
                                </p:cTn>
                              </p:par>
                            </p:childTnLst>
                          </p:cTn>
                        </p:par>
                      </p:childTnLst>
                    </p:cTn>
                  </p:par>
                  <p:par>
                    <p:cTn id="132" fill="hold">
                      <p:stCondLst>
                        <p:cond delay="indefinite"/>
                      </p:stCondLst>
                      <p:childTnLst>
                        <p:par>
                          <p:cTn id="133" fill="hold">
                            <p:stCondLst>
                              <p:cond delay="0"/>
                            </p:stCondLst>
                            <p:childTnLst>
                              <p:par>
                                <p:cTn id="134" presetID="5" presetClass="entr" presetSubtype="10" fill="hold" grpId="1" nodeType="clickEffect">
                                  <p:stCondLst>
                                    <p:cond delay="0"/>
                                  </p:stCondLst>
                                  <p:childTnLst>
                                    <p:set>
                                      <p:cBhvr>
                                        <p:cTn id="135" dur="1" fill="hold">
                                          <p:stCondLst>
                                            <p:cond delay="0"/>
                                          </p:stCondLst>
                                        </p:cTn>
                                        <p:tgtEl>
                                          <p:spTgt spid="67587">
                                            <p:txEl>
                                              <p:pRg st="5" end="5"/>
                                            </p:txEl>
                                          </p:spTgt>
                                        </p:tgtEl>
                                        <p:attrNameLst>
                                          <p:attrName>style.visibility</p:attrName>
                                        </p:attrNameLst>
                                      </p:cBhvr>
                                      <p:to>
                                        <p:strVal val="visible"/>
                                      </p:to>
                                    </p:set>
                                    <p:animEffect transition="in" filter="checkerboard(across)">
                                      <p:cBhvr>
                                        <p:cTn id="136" dur="500"/>
                                        <p:tgtEl>
                                          <p:spTgt spid="67587">
                                            <p:txEl>
                                              <p:pRg st="5" end="5"/>
                                            </p:txEl>
                                          </p:spTgt>
                                        </p:tgtEl>
                                      </p:cBhvr>
                                    </p:animEffect>
                                  </p:childTnLst>
                                </p:cTn>
                              </p:par>
                            </p:childTnLst>
                          </p:cTn>
                        </p:par>
                      </p:childTnLst>
                    </p:cTn>
                  </p:par>
                  <p:par>
                    <p:cTn id="137" fill="hold">
                      <p:stCondLst>
                        <p:cond delay="indefinite"/>
                      </p:stCondLst>
                      <p:childTnLst>
                        <p:par>
                          <p:cTn id="138" fill="hold">
                            <p:stCondLst>
                              <p:cond delay="0"/>
                            </p:stCondLst>
                            <p:childTnLst>
                              <p:par>
                                <p:cTn id="139" presetID="5" presetClass="entr" presetSubtype="10" fill="hold" grpId="1" nodeType="clickEffect">
                                  <p:stCondLst>
                                    <p:cond delay="0"/>
                                  </p:stCondLst>
                                  <p:childTnLst>
                                    <p:set>
                                      <p:cBhvr>
                                        <p:cTn id="140" dur="1" fill="hold">
                                          <p:stCondLst>
                                            <p:cond delay="0"/>
                                          </p:stCondLst>
                                        </p:cTn>
                                        <p:tgtEl>
                                          <p:spTgt spid="67587">
                                            <p:txEl>
                                              <p:pRg st="6" end="6"/>
                                            </p:txEl>
                                          </p:spTgt>
                                        </p:tgtEl>
                                        <p:attrNameLst>
                                          <p:attrName>style.visibility</p:attrName>
                                        </p:attrNameLst>
                                      </p:cBhvr>
                                      <p:to>
                                        <p:strVal val="visible"/>
                                      </p:to>
                                    </p:set>
                                    <p:animEffect transition="in" filter="checkerboard(across)">
                                      <p:cBhvr>
                                        <p:cTn id="141" dur="500"/>
                                        <p:tgtEl>
                                          <p:spTgt spid="67587">
                                            <p:txEl>
                                              <p:pRg st="6" end="6"/>
                                            </p:txEl>
                                          </p:spTgt>
                                        </p:tgtEl>
                                      </p:cBhvr>
                                    </p:animEffect>
                                  </p:childTnLst>
                                </p:cTn>
                              </p:par>
                            </p:childTnLst>
                          </p:cTn>
                        </p:par>
                      </p:childTnLst>
                    </p:cTn>
                  </p:par>
                  <p:par>
                    <p:cTn id="142" fill="hold">
                      <p:stCondLst>
                        <p:cond delay="indefinite"/>
                      </p:stCondLst>
                      <p:childTnLst>
                        <p:par>
                          <p:cTn id="143" fill="hold">
                            <p:stCondLst>
                              <p:cond delay="0"/>
                            </p:stCondLst>
                            <p:childTnLst>
                              <p:par>
                                <p:cTn id="144" presetID="5" presetClass="entr" presetSubtype="10" fill="hold" grpId="1" nodeType="clickEffect">
                                  <p:stCondLst>
                                    <p:cond delay="0"/>
                                  </p:stCondLst>
                                  <p:childTnLst>
                                    <p:set>
                                      <p:cBhvr>
                                        <p:cTn id="145" dur="1" fill="hold">
                                          <p:stCondLst>
                                            <p:cond delay="0"/>
                                          </p:stCondLst>
                                        </p:cTn>
                                        <p:tgtEl>
                                          <p:spTgt spid="67587">
                                            <p:txEl>
                                              <p:pRg st="7" end="7"/>
                                            </p:txEl>
                                          </p:spTgt>
                                        </p:tgtEl>
                                        <p:attrNameLst>
                                          <p:attrName>style.visibility</p:attrName>
                                        </p:attrNameLst>
                                      </p:cBhvr>
                                      <p:to>
                                        <p:strVal val="visible"/>
                                      </p:to>
                                    </p:set>
                                    <p:animEffect transition="in" filter="checkerboard(across)">
                                      <p:cBhvr>
                                        <p:cTn id="146" dur="500"/>
                                        <p:tgtEl>
                                          <p:spTgt spid="67587">
                                            <p:txEl>
                                              <p:pRg st="7" end="7"/>
                                            </p:txEl>
                                          </p:spTgt>
                                        </p:tgtEl>
                                      </p:cBhvr>
                                    </p:animEffect>
                                  </p:childTnLst>
                                </p:cTn>
                              </p:par>
                            </p:childTnLst>
                          </p:cTn>
                        </p:par>
                      </p:childTnLst>
                    </p:cTn>
                  </p:par>
                  <p:par>
                    <p:cTn id="147" fill="hold">
                      <p:stCondLst>
                        <p:cond delay="indefinite"/>
                      </p:stCondLst>
                      <p:childTnLst>
                        <p:par>
                          <p:cTn id="148" fill="hold">
                            <p:stCondLst>
                              <p:cond delay="0"/>
                            </p:stCondLst>
                            <p:childTnLst>
                              <p:par>
                                <p:cTn id="149" presetID="5" presetClass="entr" presetSubtype="10" fill="hold" grpId="1" nodeType="clickEffect">
                                  <p:stCondLst>
                                    <p:cond delay="0"/>
                                  </p:stCondLst>
                                  <p:childTnLst>
                                    <p:set>
                                      <p:cBhvr>
                                        <p:cTn id="150" dur="1" fill="hold">
                                          <p:stCondLst>
                                            <p:cond delay="0"/>
                                          </p:stCondLst>
                                        </p:cTn>
                                        <p:tgtEl>
                                          <p:spTgt spid="67587">
                                            <p:txEl>
                                              <p:pRg st="8" end="8"/>
                                            </p:txEl>
                                          </p:spTgt>
                                        </p:tgtEl>
                                        <p:attrNameLst>
                                          <p:attrName>style.visibility</p:attrName>
                                        </p:attrNameLst>
                                      </p:cBhvr>
                                      <p:to>
                                        <p:strVal val="visible"/>
                                      </p:to>
                                    </p:set>
                                    <p:animEffect transition="in" filter="checkerboard(across)">
                                      <p:cBhvr>
                                        <p:cTn id="151" dur="500"/>
                                        <p:tgtEl>
                                          <p:spTgt spid="67587">
                                            <p:txEl>
                                              <p:pRg st="8" end="8"/>
                                            </p:txEl>
                                          </p:spTgt>
                                        </p:tgtEl>
                                      </p:cBhvr>
                                    </p:animEffect>
                                  </p:childTnLst>
                                </p:cTn>
                              </p:par>
                            </p:childTnLst>
                          </p:cTn>
                        </p:par>
                      </p:childTnLst>
                    </p:cTn>
                  </p:par>
                  <p:par>
                    <p:cTn id="152" fill="hold">
                      <p:stCondLst>
                        <p:cond delay="indefinite"/>
                      </p:stCondLst>
                      <p:childTnLst>
                        <p:par>
                          <p:cTn id="153" fill="hold">
                            <p:stCondLst>
                              <p:cond delay="0"/>
                            </p:stCondLst>
                            <p:childTnLst>
                              <p:par>
                                <p:cTn id="154" presetID="5" presetClass="entr" presetSubtype="10" fill="hold" grpId="1" nodeType="clickEffect">
                                  <p:stCondLst>
                                    <p:cond delay="0"/>
                                  </p:stCondLst>
                                  <p:childTnLst>
                                    <p:set>
                                      <p:cBhvr>
                                        <p:cTn id="155" dur="1" fill="hold">
                                          <p:stCondLst>
                                            <p:cond delay="0"/>
                                          </p:stCondLst>
                                        </p:cTn>
                                        <p:tgtEl>
                                          <p:spTgt spid="67587">
                                            <p:txEl>
                                              <p:pRg st="9" end="9"/>
                                            </p:txEl>
                                          </p:spTgt>
                                        </p:tgtEl>
                                        <p:attrNameLst>
                                          <p:attrName>style.visibility</p:attrName>
                                        </p:attrNameLst>
                                      </p:cBhvr>
                                      <p:to>
                                        <p:strVal val="visible"/>
                                      </p:to>
                                    </p:set>
                                    <p:animEffect transition="in" filter="checkerboard(across)">
                                      <p:cBhvr>
                                        <p:cTn id="156" dur="500"/>
                                        <p:tgtEl>
                                          <p:spTgt spid="67587">
                                            <p:txEl>
                                              <p:pRg st="9" end="9"/>
                                            </p:txEl>
                                          </p:spTgt>
                                        </p:tgtEl>
                                      </p:cBhvr>
                                    </p:animEffect>
                                  </p:childTnLst>
                                </p:cTn>
                              </p:par>
                            </p:childTnLst>
                          </p:cTn>
                        </p:par>
                      </p:childTnLst>
                    </p:cTn>
                  </p:par>
                  <p:par>
                    <p:cTn id="157" fill="hold">
                      <p:stCondLst>
                        <p:cond delay="indefinite"/>
                      </p:stCondLst>
                      <p:childTnLst>
                        <p:par>
                          <p:cTn id="158" fill="hold">
                            <p:stCondLst>
                              <p:cond delay="0"/>
                            </p:stCondLst>
                            <p:childTnLst>
                              <p:par>
                                <p:cTn id="159" presetID="5" presetClass="entr" presetSubtype="10" fill="hold" grpId="1" nodeType="clickEffect">
                                  <p:stCondLst>
                                    <p:cond delay="0"/>
                                  </p:stCondLst>
                                  <p:childTnLst>
                                    <p:set>
                                      <p:cBhvr>
                                        <p:cTn id="160" dur="1" fill="hold">
                                          <p:stCondLst>
                                            <p:cond delay="0"/>
                                          </p:stCondLst>
                                        </p:cTn>
                                        <p:tgtEl>
                                          <p:spTgt spid="67587">
                                            <p:txEl>
                                              <p:pRg st="10" end="10"/>
                                            </p:txEl>
                                          </p:spTgt>
                                        </p:tgtEl>
                                        <p:attrNameLst>
                                          <p:attrName>style.visibility</p:attrName>
                                        </p:attrNameLst>
                                      </p:cBhvr>
                                      <p:to>
                                        <p:strVal val="visible"/>
                                      </p:to>
                                    </p:set>
                                    <p:animEffect transition="in" filter="checkerboard(across)">
                                      <p:cBhvr>
                                        <p:cTn id="161" dur="500"/>
                                        <p:tgtEl>
                                          <p:spTgt spid="67587">
                                            <p:txEl>
                                              <p:pRg st="10" end="10"/>
                                            </p:txEl>
                                          </p:spTgt>
                                        </p:tgtEl>
                                      </p:cBhvr>
                                    </p:animEffect>
                                  </p:childTnLst>
                                </p:cTn>
                              </p:par>
                            </p:childTnLst>
                          </p:cTn>
                        </p:par>
                      </p:childTnLst>
                    </p:cTn>
                  </p:par>
                  <p:par>
                    <p:cTn id="162" fill="hold">
                      <p:stCondLst>
                        <p:cond delay="indefinite"/>
                      </p:stCondLst>
                      <p:childTnLst>
                        <p:par>
                          <p:cTn id="163" fill="hold">
                            <p:stCondLst>
                              <p:cond delay="0"/>
                            </p:stCondLst>
                            <p:childTnLst>
                              <p:par>
                                <p:cTn id="164" presetID="5" presetClass="entr" presetSubtype="10" fill="hold" grpId="1" nodeType="clickEffect">
                                  <p:stCondLst>
                                    <p:cond delay="0"/>
                                  </p:stCondLst>
                                  <p:childTnLst>
                                    <p:set>
                                      <p:cBhvr>
                                        <p:cTn id="165" dur="1" fill="hold">
                                          <p:stCondLst>
                                            <p:cond delay="0"/>
                                          </p:stCondLst>
                                        </p:cTn>
                                        <p:tgtEl>
                                          <p:spTgt spid="67587">
                                            <p:txEl>
                                              <p:pRg st="11" end="11"/>
                                            </p:txEl>
                                          </p:spTgt>
                                        </p:tgtEl>
                                        <p:attrNameLst>
                                          <p:attrName>style.visibility</p:attrName>
                                        </p:attrNameLst>
                                      </p:cBhvr>
                                      <p:to>
                                        <p:strVal val="visible"/>
                                      </p:to>
                                    </p:set>
                                    <p:animEffect transition="in" filter="checkerboard(across)">
                                      <p:cBhvr>
                                        <p:cTn id="166" dur="500"/>
                                        <p:tgtEl>
                                          <p:spTgt spid="67587">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7586" grpId="0"/>
      <p:bldP spid="67587" grpId="0" build="p"/>
      <p:bldP spid="67587" grpId="1" build="p"/>
    </p:bldLst>
  </p:timing>
</p:sld>
</file>

<file path=ppt/slides/slide5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682" name="Rectangle 2"/>
          <p:cNvSpPr>
            <a:spLocks noGrp="1" noChangeArrowheads="1"/>
          </p:cNvSpPr>
          <p:nvPr>
            <p:ph type="title"/>
          </p:nvPr>
        </p:nvSpPr>
        <p:spPr>
          <a:xfrm>
            <a:off x="1000100" y="0"/>
            <a:ext cx="7543800" cy="828675"/>
          </a:xfrm>
        </p:spPr>
        <p:txBody>
          <a:bodyPr rtlCol="0">
            <a:normAutofit fontScale="90000"/>
          </a:bodyPr>
          <a:lstStyle/>
          <a:p>
            <a:pPr eaLnBrk="1" fontAlgn="auto" hangingPunct="1">
              <a:spcAft>
                <a:spcPts val="0"/>
              </a:spcAft>
              <a:defRPr/>
            </a:pPr>
            <a:r>
              <a:rPr lang="th-TH" sz="6000" dirty="0" smtClean="0">
                <a:solidFill>
                  <a:schemeClr val="bg2"/>
                </a:solidFill>
              </a:rPr>
              <a:t>ปัจจัยที่ส่งผลต่อความสำเร็จ</a:t>
            </a:r>
          </a:p>
        </p:txBody>
      </p:sp>
      <p:sp>
        <p:nvSpPr>
          <p:cNvPr id="71695" name="Freeform 15"/>
          <p:cNvSpPr>
            <a:spLocks/>
          </p:cNvSpPr>
          <p:nvPr/>
        </p:nvSpPr>
        <p:spPr bwMode="auto">
          <a:xfrm>
            <a:off x="739775" y="4625975"/>
            <a:ext cx="6877050" cy="1808163"/>
          </a:xfrm>
          <a:custGeom>
            <a:avLst/>
            <a:gdLst>
              <a:gd name="T0" fmla="*/ 2147483647 w 4332"/>
              <a:gd name="T1" fmla="*/ 2147483647 h 1139"/>
              <a:gd name="T2" fmla="*/ 2147483647 w 4332"/>
              <a:gd name="T3" fmla="*/ 2147483647 h 1139"/>
              <a:gd name="T4" fmla="*/ 2147483647 w 4332"/>
              <a:gd name="T5" fmla="*/ 2147483647 h 1139"/>
              <a:gd name="T6" fmla="*/ 0 w 4332"/>
              <a:gd name="T7" fmla="*/ 2147483647 h 1139"/>
              <a:gd name="T8" fmla="*/ 2147483647 w 4332"/>
              <a:gd name="T9" fmla="*/ 2147483647 h 1139"/>
              <a:gd name="T10" fmla="*/ 2147483647 w 4332"/>
              <a:gd name="T11" fmla="*/ 2147483647 h 1139"/>
              <a:gd name="T12" fmla="*/ 2147483647 w 4332"/>
              <a:gd name="T13" fmla="*/ 2147483647 h 1139"/>
              <a:gd name="T14" fmla="*/ 2147483647 w 4332"/>
              <a:gd name="T15" fmla="*/ 2147483647 h 1139"/>
              <a:gd name="T16" fmla="*/ 2147483647 w 4332"/>
              <a:gd name="T17" fmla="*/ 2147483647 h 1139"/>
              <a:gd name="T18" fmla="*/ 2147483647 w 4332"/>
              <a:gd name="T19" fmla="*/ 2147483647 h 1139"/>
              <a:gd name="T20" fmla="*/ 2147483647 w 4332"/>
              <a:gd name="T21" fmla="*/ 2147483647 h 1139"/>
              <a:gd name="T22" fmla="*/ 2147483647 w 4332"/>
              <a:gd name="T23" fmla="*/ 2147483647 h 1139"/>
              <a:gd name="T24" fmla="*/ 2147483647 w 4332"/>
              <a:gd name="T25" fmla="*/ 2147483647 h 1139"/>
              <a:gd name="T26" fmla="*/ 2147483647 w 4332"/>
              <a:gd name="T27" fmla="*/ 2147483647 h 1139"/>
              <a:gd name="T28" fmla="*/ 2147483647 w 4332"/>
              <a:gd name="T29" fmla="*/ 2147483647 h 1139"/>
              <a:gd name="T30" fmla="*/ 2147483647 w 4332"/>
              <a:gd name="T31" fmla="*/ 2147483647 h 1139"/>
              <a:gd name="T32" fmla="*/ 2147483647 w 4332"/>
              <a:gd name="T33" fmla="*/ 2147483647 h 1139"/>
              <a:gd name="T34" fmla="*/ 2147483647 w 4332"/>
              <a:gd name="T35" fmla="*/ 2147483647 h 1139"/>
              <a:gd name="T36" fmla="*/ 2147483647 w 4332"/>
              <a:gd name="T37" fmla="*/ 2147483647 h 1139"/>
              <a:gd name="T38" fmla="*/ 2147483647 w 4332"/>
              <a:gd name="T39" fmla="*/ 2147483647 h 1139"/>
              <a:gd name="T40" fmla="*/ 2147483647 w 4332"/>
              <a:gd name="T41" fmla="*/ 2147483647 h 1139"/>
              <a:gd name="T42" fmla="*/ 2147483647 w 4332"/>
              <a:gd name="T43" fmla="*/ 2147483647 h 1139"/>
              <a:gd name="T44" fmla="*/ 2147483647 w 4332"/>
              <a:gd name="T45" fmla="*/ 2147483647 h 1139"/>
              <a:gd name="T46" fmla="*/ 2147483647 w 4332"/>
              <a:gd name="T47" fmla="*/ 2147483647 h 1139"/>
              <a:gd name="T48" fmla="*/ 2147483647 w 4332"/>
              <a:gd name="T49" fmla="*/ 2147483647 h 1139"/>
              <a:gd name="T50" fmla="*/ 2147483647 w 4332"/>
              <a:gd name="T51" fmla="*/ 2147483647 h 1139"/>
              <a:gd name="T52" fmla="*/ 2147483647 w 4332"/>
              <a:gd name="T53" fmla="*/ 2147483647 h 1139"/>
              <a:gd name="T54" fmla="*/ 2147483647 w 4332"/>
              <a:gd name="T55" fmla="*/ 2147483647 h 1139"/>
              <a:gd name="T56" fmla="*/ 2147483647 w 4332"/>
              <a:gd name="T57" fmla="*/ 2147483647 h 1139"/>
              <a:gd name="T58" fmla="*/ 2147483647 w 4332"/>
              <a:gd name="T59" fmla="*/ 2147483647 h 1139"/>
              <a:gd name="T60" fmla="*/ 2147483647 w 4332"/>
              <a:gd name="T61" fmla="*/ 2147483647 h 1139"/>
              <a:gd name="T62" fmla="*/ 2147483647 w 4332"/>
              <a:gd name="T63" fmla="*/ 2147483647 h 1139"/>
              <a:gd name="T64" fmla="*/ 2147483647 w 4332"/>
              <a:gd name="T65" fmla="*/ 2147483647 h 1139"/>
              <a:gd name="T66" fmla="*/ 2147483647 w 4332"/>
              <a:gd name="T67" fmla="*/ 2147483647 h 1139"/>
              <a:gd name="T68" fmla="*/ 2147483647 w 4332"/>
              <a:gd name="T69" fmla="*/ 2147483647 h 1139"/>
              <a:gd name="T70" fmla="*/ 2147483647 w 4332"/>
              <a:gd name="T71" fmla="*/ 2147483647 h 1139"/>
              <a:gd name="T72" fmla="*/ 2147483647 w 4332"/>
              <a:gd name="T73" fmla="*/ 2147483647 h 1139"/>
              <a:gd name="T74" fmla="*/ 2147483647 w 4332"/>
              <a:gd name="T75" fmla="*/ 2147483647 h 1139"/>
              <a:gd name="T76" fmla="*/ 2147483647 w 4332"/>
              <a:gd name="T77" fmla="*/ 2147483647 h 1139"/>
              <a:gd name="T78" fmla="*/ 2147483647 w 4332"/>
              <a:gd name="T79" fmla="*/ 2147483647 h 1139"/>
              <a:gd name="T80" fmla="*/ 2147483647 w 4332"/>
              <a:gd name="T81" fmla="*/ 2147483647 h 1139"/>
              <a:gd name="T82" fmla="*/ 2147483647 w 4332"/>
              <a:gd name="T83" fmla="*/ 2147483647 h 1139"/>
              <a:gd name="T84" fmla="*/ 2147483647 w 4332"/>
              <a:gd name="T85" fmla="*/ 2147483647 h 1139"/>
              <a:gd name="T86" fmla="*/ 2147483647 w 4332"/>
              <a:gd name="T87" fmla="*/ 2147483647 h 1139"/>
              <a:gd name="T88" fmla="*/ 2147483647 w 4332"/>
              <a:gd name="T89" fmla="*/ 2147483647 h 1139"/>
              <a:gd name="T90" fmla="*/ 2147483647 w 4332"/>
              <a:gd name="T91" fmla="*/ 2147483647 h 1139"/>
              <a:gd name="T92" fmla="*/ 2147483647 w 4332"/>
              <a:gd name="T93" fmla="*/ 2147483647 h 1139"/>
              <a:gd name="T94" fmla="*/ 2147483647 w 4332"/>
              <a:gd name="T95" fmla="*/ 2147483647 h 1139"/>
              <a:gd name="T96" fmla="*/ 2147483647 w 4332"/>
              <a:gd name="T97" fmla="*/ 2147483647 h 1139"/>
              <a:gd name="T98" fmla="*/ 2147483647 w 4332"/>
              <a:gd name="T99" fmla="*/ 2147483647 h 1139"/>
              <a:gd name="T100" fmla="*/ 2147483647 w 4332"/>
              <a:gd name="T101" fmla="*/ 2147483647 h 1139"/>
              <a:gd name="T102" fmla="*/ 2147483647 w 4332"/>
              <a:gd name="T103" fmla="*/ 2147483647 h 1139"/>
              <a:gd name="T104" fmla="*/ 2147483647 w 4332"/>
              <a:gd name="T105" fmla="*/ 0 h 1139"/>
              <a:gd name="T106" fmla="*/ 2147483647 w 4332"/>
              <a:gd name="T107" fmla="*/ 2147483647 h 1139"/>
              <a:gd name="T108" fmla="*/ 2147483647 w 4332"/>
              <a:gd name="T109" fmla="*/ 2147483647 h 1139"/>
              <a:gd name="T110" fmla="*/ 2147483647 w 4332"/>
              <a:gd name="T111" fmla="*/ 2147483647 h 1139"/>
              <a:gd name="T112" fmla="*/ 2147483647 w 4332"/>
              <a:gd name="T113" fmla="*/ 2147483647 h 1139"/>
              <a:gd name="T114" fmla="*/ 2147483647 w 4332"/>
              <a:gd name="T115" fmla="*/ 2147483647 h 1139"/>
              <a:gd name="T116" fmla="*/ 2147483647 w 4332"/>
              <a:gd name="T117" fmla="*/ 2147483647 h 1139"/>
              <a:gd name="T118" fmla="*/ 2147483647 w 4332"/>
              <a:gd name="T119" fmla="*/ 2147483647 h 1139"/>
              <a:gd name="T120" fmla="*/ 2147483647 w 4332"/>
              <a:gd name="T121" fmla="*/ 2147483647 h 1139"/>
              <a:gd name="T122" fmla="*/ 2147483647 w 4332"/>
              <a:gd name="T123" fmla="*/ 2147483647 h 1139"/>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4332"/>
              <a:gd name="T187" fmla="*/ 0 h 1139"/>
              <a:gd name="T188" fmla="*/ 4332 w 4332"/>
              <a:gd name="T189" fmla="*/ 1139 h 1139"/>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4332" h="1139">
                <a:moveTo>
                  <a:pt x="172" y="1139"/>
                </a:moveTo>
                <a:cubicBezTo>
                  <a:pt x="157" y="1109"/>
                  <a:pt x="137" y="1096"/>
                  <a:pt x="117" y="1070"/>
                </a:cubicBezTo>
                <a:cubicBezTo>
                  <a:pt x="89" y="1034"/>
                  <a:pt x="61" y="997"/>
                  <a:pt x="35" y="960"/>
                </a:cubicBezTo>
                <a:cubicBezTo>
                  <a:pt x="27" y="927"/>
                  <a:pt x="19" y="899"/>
                  <a:pt x="0" y="871"/>
                </a:cubicBezTo>
                <a:cubicBezTo>
                  <a:pt x="10" y="810"/>
                  <a:pt x="9" y="814"/>
                  <a:pt x="62" y="796"/>
                </a:cubicBezTo>
                <a:cubicBezTo>
                  <a:pt x="89" y="798"/>
                  <a:pt x="118" y="796"/>
                  <a:pt x="144" y="803"/>
                </a:cubicBezTo>
                <a:cubicBezTo>
                  <a:pt x="152" y="805"/>
                  <a:pt x="150" y="822"/>
                  <a:pt x="158" y="823"/>
                </a:cubicBezTo>
                <a:cubicBezTo>
                  <a:pt x="177" y="826"/>
                  <a:pt x="216" y="790"/>
                  <a:pt x="233" y="782"/>
                </a:cubicBezTo>
                <a:cubicBezTo>
                  <a:pt x="246" y="776"/>
                  <a:pt x="275" y="768"/>
                  <a:pt x="275" y="768"/>
                </a:cubicBezTo>
                <a:cubicBezTo>
                  <a:pt x="306" y="776"/>
                  <a:pt x="318" y="782"/>
                  <a:pt x="336" y="809"/>
                </a:cubicBezTo>
                <a:cubicBezTo>
                  <a:pt x="334" y="847"/>
                  <a:pt x="335" y="983"/>
                  <a:pt x="288" y="1022"/>
                </a:cubicBezTo>
                <a:cubicBezTo>
                  <a:pt x="264" y="1042"/>
                  <a:pt x="222" y="1050"/>
                  <a:pt x="192" y="1056"/>
                </a:cubicBezTo>
                <a:cubicBezTo>
                  <a:pt x="210" y="967"/>
                  <a:pt x="278" y="1014"/>
                  <a:pt x="350" y="1029"/>
                </a:cubicBezTo>
                <a:cubicBezTo>
                  <a:pt x="368" y="1027"/>
                  <a:pt x="387" y="1026"/>
                  <a:pt x="405" y="1022"/>
                </a:cubicBezTo>
                <a:cubicBezTo>
                  <a:pt x="419" y="1019"/>
                  <a:pt x="432" y="1011"/>
                  <a:pt x="446" y="1008"/>
                </a:cubicBezTo>
                <a:cubicBezTo>
                  <a:pt x="467" y="1004"/>
                  <a:pt x="508" y="995"/>
                  <a:pt x="508" y="995"/>
                </a:cubicBezTo>
                <a:cubicBezTo>
                  <a:pt x="526" y="997"/>
                  <a:pt x="546" y="994"/>
                  <a:pt x="563" y="1001"/>
                </a:cubicBezTo>
                <a:cubicBezTo>
                  <a:pt x="610" y="1020"/>
                  <a:pt x="533" y="1033"/>
                  <a:pt x="604" y="1036"/>
                </a:cubicBezTo>
                <a:cubicBezTo>
                  <a:pt x="746" y="1043"/>
                  <a:pt x="887" y="1041"/>
                  <a:pt x="1029" y="1043"/>
                </a:cubicBezTo>
                <a:cubicBezTo>
                  <a:pt x="1099" y="1064"/>
                  <a:pt x="1109" y="1053"/>
                  <a:pt x="1207" y="1043"/>
                </a:cubicBezTo>
                <a:cubicBezTo>
                  <a:pt x="1252" y="1025"/>
                  <a:pt x="1298" y="1009"/>
                  <a:pt x="1344" y="995"/>
                </a:cubicBezTo>
                <a:cubicBezTo>
                  <a:pt x="1362" y="990"/>
                  <a:pt x="1399" y="981"/>
                  <a:pt x="1399" y="981"/>
                </a:cubicBezTo>
                <a:cubicBezTo>
                  <a:pt x="1406" y="976"/>
                  <a:pt x="1412" y="970"/>
                  <a:pt x="1420" y="967"/>
                </a:cubicBezTo>
                <a:cubicBezTo>
                  <a:pt x="1433" y="961"/>
                  <a:pt x="1461" y="953"/>
                  <a:pt x="1461" y="953"/>
                </a:cubicBezTo>
                <a:cubicBezTo>
                  <a:pt x="1491" y="995"/>
                  <a:pt x="1525" y="1061"/>
                  <a:pt x="1571" y="1084"/>
                </a:cubicBezTo>
                <a:cubicBezTo>
                  <a:pt x="1612" y="1082"/>
                  <a:pt x="1654" y="1085"/>
                  <a:pt x="1694" y="1077"/>
                </a:cubicBezTo>
                <a:cubicBezTo>
                  <a:pt x="1706" y="1075"/>
                  <a:pt x="1732" y="1043"/>
                  <a:pt x="1742" y="1036"/>
                </a:cubicBezTo>
                <a:cubicBezTo>
                  <a:pt x="1803" y="995"/>
                  <a:pt x="1859" y="964"/>
                  <a:pt x="1927" y="940"/>
                </a:cubicBezTo>
                <a:cubicBezTo>
                  <a:pt x="1960" y="951"/>
                  <a:pt x="1986" y="981"/>
                  <a:pt x="2016" y="1001"/>
                </a:cubicBezTo>
                <a:cubicBezTo>
                  <a:pt x="2035" y="1014"/>
                  <a:pt x="2078" y="1029"/>
                  <a:pt x="2078" y="1029"/>
                </a:cubicBezTo>
                <a:cubicBezTo>
                  <a:pt x="2358" y="1023"/>
                  <a:pt x="2292" y="1037"/>
                  <a:pt x="2435" y="1008"/>
                </a:cubicBezTo>
                <a:cubicBezTo>
                  <a:pt x="2457" y="994"/>
                  <a:pt x="2478" y="990"/>
                  <a:pt x="2503" y="981"/>
                </a:cubicBezTo>
                <a:cubicBezTo>
                  <a:pt x="2544" y="987"/>
                  <a:pt x="2557" y="996"/>
                  <a:pt x="2592" y="1008"/>
                </a:cubicBezTo>
                <a:cubicBezTo>
                  <a:pt x="2620" y="1029"/>
                  <a:pt x="2634" y="1035"/>
                  <a:pt x="2668" y="1043"/>
                </a:cubicBezTo>
                <a:cubicBezTo>
                  <a:pt x="2791" y="1038"/>
                  <a:pt x="2826" y="1040"/>
                  <a:pt x="2921" y="1015"/>
                </a:cubicBezTo>
                <a:cubicBezTo>
                  <a:pt x="3033" y="1021"/>
                  <a:pt x="3240" y="1067"/>
                  <a:pt x="3319" y="988"/>
                </a:cubicBezTo>
                <a:cubicBezTo>
                  <a:pt x="3329" y="958"/>
                  <a:pt x="3346" y="961"/>
                  <a:pt x="3374" y="947"/>
                </a:cubicBezTo>
                <a:cubicBezTo>
                  <a:pt x="3396" y="925"/>
                  <a:pt x="3417" y="908"/>
                  <a:pt x="3443" y="892"/>
                </a:cubicBezTo>
                <a:cubicBezTo>
                  <a:pt x="3473" y="844"/>
                  <a:pt x="3538" y="796"/>
                  <a:pt x="3593" y="782"/>
                </a:cubicBezTo>
                <a:cubicBezTo>
                  <a:pt x="3625" y="750"/>
                  <a:pt x="3665" y="729"/>
                  <a:pt x="3710" y="720"/>
                </a:cubicBezTo>
                <a:cubicBezTo>
                  <a:pt x="3728" y="711"/>
                  <a:pt x="3745" y="690"/>
                  <a:pt x="3765" y="693"/>
                </a:cubicBezTo>
                <a:cubicBezTo>
                  <a:pt x="3833" y="705"/>
                  <a:pt x="3895" y="725"/>
                  <a:pt x="3964" y="734"/>
                </a:cubicBezTo>
                <a:cubicBezTo>
                  <a:pt x="4009" y="757"/>
                  <a:pt x="4047" y="760"/>
                  <a:pt x="4094" y="741"/>
                </a:cubicBezTo>
                <a:cubicBezTo>
                  <a:pt x="4101" y="734"/>
                  <a:pt x="4107" y="726"/>
                  <a:pt x="4115" y="720"/>
                </a:cubicBezTo>
                <a:cubicBezTo>
                  <a:pt x="4121" y="716"/>
                  <a:pt x="4131" y="719"/>
                  <a:pt x="4135" y="713"/>
                </a:cubicBezTo>
                <a:cubicBezTo>
                  <a:pt x="4148" y="695"/>
                  <a:pt x="4150" y="670"/>
                  <a:pt x="4163" y="652"/>
                </a:cubicBezTo>
                <a:cubicBezTo>
                  <a:pt x="4158" y="574"/>
                  <a:pt x="4166" y="495"/>
                  <a:pt x="4149" y="419"/>
                </a:cubicBezTo>
                <a:cubicBezTo>
                  <a:pt x="4144" y="398"/>
                  <a:pt x="4087" y="398"/>
                  <a:pt x="4087" y="398"/>
                </a:cubicBezTo>
                <a:cubicBezTo>
                  <a:pt x="4050" y="359"/>
                  <a:pt x="4086" y="392"/>
                  <a:pt x="4039" y="364"/>
                </a:cubicBezTo>
                <a:cubicBezTo>
                  <a:pt x="4025" y="356"/>
                  <a:pt x="3998" y="336"/>
                  <a:pt x="3998" y="336"/>
                </a:cubicBezTo>
                <a:cubicBezTo>
                  <a:pt x="3970" y="297"/>
                  <a:pt x="3942" y="260"/>
                  <a:pt x="3916" y="220"/>
                </a:cubicBezTo>
                <a:cubicBezTo>
                  <a:pt x="3908" y="208"/>
                  <a:pt x="3902" y="179"/>
                  <a:pt x="3902" y="179"/>
                </a:cubicBezTo>
                <a:cubicBezTo>
                  <a:pt x="3905" y="135"/>
                  <a:pt x="3900" y="30"/>
                  <a:pt x="3943" y="0"/>
                </a:cubicBezTo>
                <a:cubicBezTo>
                  <a:pt x="3975" y="11"/>
                  <a:pt x="4007" y="20"/>
                  <a:pt x="4039" y="28"/>
                </a:cubicBezTo>
                <a:cubicBezTo>
                  <a:pt x="4063" y="43"/>
                  <a:pt x="4078" y="52"/>
                  <a:pt x="4094" y="76"/>
                </a:cubicBezTo>
                <a:cubicBezTo>
                  <a:pt x="4150" y="61"/>
                  <a:pt x="4192" y="25"/>
                  <a:pt x="4245" y="7"/>
                </a:cubicBezTo>
                <a:cubicBezTo>
                  <a:pt x="4274" y="27"/>
                  <a:pt x="4280" y="60"/>
                  <a:pt x="4300" y="89"/>
                </a:cubicBezTo>
                <a:cubicBezTo>
                  <a:pt x="4322" y="155"/>
                  <a:pt x="4332" y="237"/>
                  <a:pt x="4279" y="288"/>
                </a:cubicBezTo>
                <a:cubicBezTo>
                  <a:pt x="4261" y="343"/>
                  <a:pt x="4288" y="280"/>
                  <a:pt x="4252" y="316"/>
                </a:cubicBezTo>
                <a:cubicBezTo>
                  <a:pt x="4238" y="330"/>
                  <a:pt x="4217" y="364"/>
                  <a:pt x="4217" y="364"/>
                </a:cubicBezTo>
                <a:cubicBezTo>
                  <a:pt x="4201" y="413"/>
                  <a:pt x="4216" y="397"/>
                  <a:pt x="4183" y="419"/>
                </a:cubicBezTo>
                <a:cubicBezTo>
                  <a:pt x="4166" y="443"/>
                  <a:pt x="4176" y="435"/>
                  <a:pt x="4156" y="446"/>
                </a:cubicBezTo>
              </a:path>
            </a:pathLst>
          </a:custGeom>
          <a:noFill/>
          <a:ln w="9525">
            <a:solidFill>
              <a:schemeClr val="tx1"/>
            </a:solidFill>
            <a:round/>
            <a:headEnd/>
            <a:tailEnd/>
          </a:ln>
        </p:spPr>
        <p:txBody>
          <a:bodyPr/>
          <a:lstStyle/>
          <a:p>
            <a:endParaRPr lang="th-TH"/>
          </a:p>
        </p:txBody>
      </p:sp>
      <p:sp>
        <p:nvSpPr>
          <p:cNvPr id="40962" name="Rectangle 2"/>
          <p:cNvSpPr>
            <a:spLocks noChangeArrowheads="1"/>
          </p:cNvSpPr>
          <p:nvPr/>
        </p:nvSpPr>
        <p:spPr bwMode="auto">
          <a:xfrm>
            <a:off x="8316913" y="188913"/>
            <a:ext cx="647700" cy="647700"/>
          </a:xfrm>
          <a:prstGeom prst="rect">
            <a:avLst/>
          </a:prstGeom>
          <a:noFill/>
          <a:ln w="9525">
            <a:noFill/>
            <a:miter lim="800000"/>
            <a:headEnd/>
            <a:tailEnd/>
          </a:ln>
        </p:spPr>
        <p:txBody>
          <a:bodyPr anchor="ctr"/>
          <a:lstStyle/>
          <a:p>
            <a:pPr algn="r">
              <a:defRPr/>
            </a:pPr>
            <a:r>
              <a:rPr lang="th-TH" sz="5400" dirty="0">
                <a:solidFill>
                  <a:schemeClr val="tx2"/>
                </a:solidFill>
                <a:effectLst>
                  <a:outerShdw blurRad="38100" dist="38100" dir="2700000" algn="tl">
                    <a:srgbClr val="000000"/>
                  </a:outerShdw>
                </a:effectLst>
              </a:rPr>
              <a:t>44</a:t>
            </a:r>
          </a:p>
        </p:txBody>
      </p:sp>
      <p:sp>
        <p:nvSpPr>
          <p:cNvPr id="7" name="สี่เหลี่ยมผืนผ้า 6"/>
          <p:cNvSpPr/>
          <p:nvPr/>
        </p:nvSpPr>
        <p:spPr>
          <a:xfrm>
            <a:off x="0" y="928670"/>
            <a:ext cx="3500430" cy="592933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h-TH" sz="3600" b="1" dirty="0" smtClean="0">
                <a:solidFill>
                  <a:schemeClr val="bg2"/>
                </a:solidFill>
              </a:rPr>
              <a:t>เริ่มต้น – บทนำ</a:t>
            </a:r>
          </a:p>
          <a:p>
            <a:pPr marL="514350" lvl="0" indent="-514350">
              <a:spcBef>
                <a:spcPct val="20000"/>
              </a:spcBef>
              <a:buAutoNum type="arabicPeriod"/>
              <a:defRPr/>
            </a:pPr>
            <a:r>
              <a:rPr lang="th-TH" altLang="zh-CN" dirty="0" smtClean="0">
                <a:solidFill>
                  <a:schemeClr val="bg2"/>
                </a:solidFill>
              </a:rPr>
              <a:t>ทักทาย</a:t>
            </a:r>
          </a:p>
          <a:p>
            <a:pPr marL="514350" lvl="0" indent="-514350">
              <a:spcBef>
                <a:spcPct val="20000"/>
              </a:spcBef>
              <a:buAutoNum type="arabicPeriod"/>
              <a:defRPr/>
            </a:pPr>
            <a:r>
              <a:rPr lang="th-TH" altLang="zh-CN" dirty="0" smtClean="0">
                <a:solidFill>
                  <a:schemeClr val="bg2"/>
                </a:solidFill>
              </a:rPr>
              <a:t>สร้างบรรยากาศ</a:t>
            </a:r>
          </a:p>
          <a:p>
            <a:pPr marL="514350" lvl="0" indent="-514350">
              <a:spcBef>
                <a:spcPct val="20000"/>
              </a:spcBef>
              <a:buAutoNum type="arabicPeriod"/>
              <a:defRPr/>
            </a:pPr>
            <a:r>
              <a:rPr lang="th-TH" altLang="zh-CN" dirty="0" smtClean="0">
                <a:solidFill>
                  <a:schemeClr val="bg2"/>
                </a:solidFill>
              </a:rPr>
              <a:t>แนะนำตนเอง		</a:t>
            </a:r>
          </a:p>
          <a:p>
            <a:pPr marL="514350" lvl="0" indent="-514350">
              <a:spcBef>
                <a:spcPct val="20000"/>
              </a:spcBef>
              <a:buAutoNum type="arabicPeriod"/>
              <a:defRPr/>
            </a:pPr>
            <a:r>
              <a:rPr lang="th-TH" altLang="zh-CN" dirty="0" smtClean="0">
                <a:solidFill>
                  <a:schemeClr val="bg2"/>
                </a:solidFill>
              </a:rPr>
              <a:t>ระบุเรื่องที่จะพูด</a:t>
            </a:r>
          </a:p>
          <a:p>
            <a:pPr marL="514350" lvl="0" indent="-514350">
              <a:spcBef>
                <a:spcPct val="20000"/>
              </a:spcBef>
              <a:buAutoNum type="arabicPeriod"/>
              <a:defRPr/>
            </a:pPr>
            <a:r>
              <a:rPr lang="th-TH" altLang="zh-CN" dirty="0" smtClean="0">
                <a:solidFill>
                  <a:schemeClr val="bg2"/>
                </a:solidFill>
              </a:rPr>
              <a:t>ระบุวัตถุประสงค์ของการพูด</a:t>
            </a:r>
          </a:p>
          <a:p>
            <a:pPr marL="514350" lvl="0" indent="-514350">
              <a:spcBef>
                <a:spcPct val="20000"/>
              </a:spcBef>
              <a:buAutoNum type="arabicPeriod"/>
              <a:defRPr/>
            </a:pPr>
            <a:r>
              <a:rPr lang="th-TH" altLang="zh-CN" dirty="0" smtClean="0">
                <a:solidFill>
                  <a:schemeClr val="bg2"/>
                </a:solidFill>
              </a:rPr>
              <a:t>ระบุประเด็นที่จะพูด</a:t>
            </a:r>
          </a:p>
          <a:p>
            <a:pPr marL="514350" lvl="0" indent="-514350">
              <a:spcBef>
                <a:spcPct val="20000"/>
              </a:spcBef>
              <a:buAutoNum type="arabicPeriod"/>
              <a:defRPr/>
            </a:pPr>
            <a:r>
              <a:rPr lang="th-TH" dirty="0" smtClean="0">
                <a:solidFill>
                  <a:schemeClr val="bg2"/>
                </a:solidFill>
              </a:rPr>
              <a:t>อารมณ์ของผู้ฟัง </a:t>
            </a:r>
          </a:p>
          <a:p>
            <a:pPr marL="514350" lvl="0" indent="-514350">
              <a:spcBef>
                <a:spcPct val="20000"/>
              </a:spcBef>
              <a:buAutoNum type="arabicPeriod"/>
              <a:defRPr/>
            </a:pPr>
            <a:r>
              <a:rPr lang="th-TH" dirty="0" smtClean="0">
                <a:solidFill>
                  <a:schemeClr val="bg2"/>
                </a:solidFill>
              </a:rPr>
              <a:t>ภาษาของผู้นำเสนอ</a:t>
            </a:r>
          </a:p>
          <a:p>
            <a:pPr marL="514350" lvl="0" indent="-514350">
              <a:spcBef>
                <a:spcPct val="20000"/>
              </a:spcBef>
              <a:buAutoNum type="arabicPeriod"/>
              <a:defRPr/>
            </a:pPr>
            <a:r>
              <a:rPr lang="th-TH" dirty="0" smtClean="0">
                <a:solidFill>
                  <a:schemeClr val="bg2"/>
                </a:solidFill>
              </a:rPr>
              <a:t>การใช้โสต</a:t>
            </a:r>
            <a:r>
              <a:rPr lang="th-TH" dirty="0" err="1" smtClean="0">
                <a:solidFill>
                  <a:schemeClr val="bg2"/>
                </a:solidFill>
              </a:rPr>
              <a:t>ทัศน</a:t>
            </a:r>
            <a:r>
              <a:rPr lang="th-TH" dirty="0" smtClean="0">
                <a:solidFill>
                  <a:schemeClr val="bg2"/>
                </a:solidFill>
              </a:rPr>
              <a:t>อุปกรณ์</a:t>
            </a:r>
          </a:p>
          <a:p>
            <a:pPr marL="514350" lvl="0" indent="-514350">
              <a:spcBef>
                <a:spcPct val="20000"/>
              </a:spcBef>
              <a:buAutoNum type="arabicPeriod"/>
              <a:defRPr/>
            </a:pPr>
            <a:r>
              <a:rPr lang="th-TH" dirty="0" smtClean="0">
                <a:solidFill>
                  <a:schemeClr val="bg2"/>
                </a:solidFill>
              </a:rPr>
              <a:t>บทสรุป</a:t>
            </a:r>
            <a:endParaRPr lang="th-TH" sz="3600" b="1" dirty="0" smtClean="0">
              <a:solidFill>
                <a:schemeClr val="bg2"/>
              </a:solidFill>
            </a:endParaRPr>
          </a:p>
        </p:txBody>
      </p:sp>
      <p:sp>
        <p:nvSpPr>
          <p:cNvPr id="9" name="สี่เหลี่ยมผืนผ้า 8"/>
          <p:cNvSpPr/>
          <p:nvPr/>
        </p:nvSpPr>
        <p:spPr>
          <a:xfrm>
            <a:off x="3643306" y="928670"/>
            <a:ext cx="2857520" cy="592933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th-TH" sz="3600" b="1" dirty="0" smtClean="0">
              <a:solidFill>
                <a:schemeClr val="bg2"/>
              </a:solidFill>
            </a:endParaRPr>
          </a:p>
        </p:txBody>
      </p:sp>
      <p:sp>
        <p:nvSpPr>
          <p:cNvPr id="10" name="Rectangle 2"/>
          <p:cNvSpPr txBox="1">
            <a:spLocks noChangeArrowheads="1"/>
          </p:cNvSpPr>
          <p:nvPr/>
        </p:nvSpPr>
        <p:spPr>
          <a:xfrm>
            <a:off x="3643306" y="928670"/>
            <a:ext cx="3103563" cy="714380"/>
          </a:xfrm>
          <a:prstGeom prst="rect">
            <a:avLst/>
          </a:prstGeom>
        </p:spPr>
        <p:txBody>
          <a:bodyPr vert="horz" lIns="91440" tIns="45720" rIns="91440" bIns="45720" rtlCol="0" anchor="ctr">
            <a:normAutofit fontScale="975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th-TH" altLang="zh-CN" sz="3600" b="0" i="0" u="none" strike="noStrike" kern="1200" cap="none" spc="0" normalizeH="0" baseline="0" noProof="0" dirty="0" smtClean="0">
                <a:ln>
                  <a:noFill/>
                </a:ln>
                <a:solidFill>
                  <a:schemeClr val="bg2"/>
                </a:solidFill>
                <a:effectLst/>
                <a:uLnTx/>
                <a:uFillTx/>
                <a:latin typeface="+mj-lt"/>
                <a:ea typeface="+mj-ea"/>
                <a:cs typeface="+mj-cs"/>
              </a:rPr>
              <a:t>เนื้อหา</a:t>
            </a:r>
            <a:endParaRPr kumimoji="0" lang="th-TH" sz="3600" b="0" i="0" u="none" strike="noStrike" kern="1200" cap="none" spc="0" normalizeH="0" baseline="0" noProof="0" dirty="0" smtClean="0">
              <a:ln>
                <a:noFill/>
              </a:ln>
              <a:solidFill>
                <a:schemeClr val="bg2"/>
              </a:solidFill>
              <a:effectLst/>
              <a:uLnTx/>
              <a:uFillTx/>
              <a:latin typeface="+mj-lt"/>
              <a:ea typeface="+mj-ea"/>
              <a:cs typeface="+mj-cs"/>
            </a:endParaRPr>
          </a:p>
        </p:txBody>
      </p:sp>
      <p:sp>
        <p:nvSpPr>
          <p:cNvPr id="11" name="Rectangle 3"/>
          <p:cNvSpPr txBox="1">
            <a:spLocks noChangeArrowheads="1"/>
          </p:cNvSpPr>
          <p:nvPr/>
        </p:nvSpPr>
        <p:spPr>
          <a:xfrm>
            <a:off x="3643306" y="1628775"/>
            <a:ext cx="3000396" cy="4899025"/>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th-TH" altLang="zh-CN" b="1" i="0" u="none" strike="noStrike" kern="1200" cap="none" spc="0" normalizeH="0" baseline="0" noProof="0" dirty="0" smtClean="0">
                <a:ln>
                  <a:noFill/>
                </a:ln>
                <a:solidFill>
                  <a:schemeClr val="bg2"/>
                </a:solidFill>
                <a:effectLst/>
                <a:uLnTx/>
                <a:uFillTx/>
                <a:latin typeface="+mn-lt"/>
                <a:ea typeface="+mn-ea"/>
                <a:cs typeface="+mn-cs"/>
              </a:rPr>
              <a:t> กระชับชัดเจน</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th-TH" altLang="zh-CN" b="1" i="0" u="none" strike="noStrike" kern="1200" cap="none" spc="0" normalizeH="0" baseline="0" noProof="0" dirty="0" smtClean="0">
                <a:ln>
                  <a:noFill/>
                </a:ln>
                <a:solidFill>
                  <a:schemeClr val="bg2"/>
                </a:solidFill>
                <a:effectLst/>
                <a:uLnTx/>
                <a:uFillTx/>
                <a:latin typeface="+mn-lt"/>
                <a:ea typeface="+mn-ea"/>
                <a:cs typeface="+mn-cs"/>
              </a:rPr>
              <a:t> จัดเรียงลำดับข้อมูล</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th-TH" altLang="zh-CN" b="1" i="0" u="none" strike="noStrike" kern="1200" cap="none" spc="0" normalizeH="0" baseline="0" noProof="0" dirty="0" smtClean="0">
                <a:ln>
                  <a:noFill/>
                </a:ln>
                <a:solidFill>
                  <a:schemeClr val="bg2"/>
                </a:solidFill>
                <a:effectLst/>
                <a:uLnTx/>
                <a:uFillTx/>
                <a:latin typeface="+mn-lt"/>
                <a:ea typeface="+mn-ea"/>
                <a:cs typeface="+mn-cs"/>
              </a:rPr>
              <a:t> เชื่อมโยงประเด็น</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th-TH" altLang="zh-CN" b="1" i="0" u="none" strike="noStrike" kern="1200" cap="none" spc="0" normalizeH="0" baseline="0" noProof="0" dirty="0" smtClean="0">
                <a:ln>
                  <a:noFill/>
                </a:ln>
                <a:solidFill>
                  <a:schemeClr val="bg2"/>
                </a:solidFill>
                <a:effectLst/>
                <a:uLnTx/>
                <a:uFillTx/>
                <a:latin typeface="+mn-lt"/>
                <a:ea typeface="+mn-ea"/>
                <a:cs typeface="+mn-cs"/>
              </a:rPr>
              <a:t> เน้นย้ำ ใช้อากัปกิริยา</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th-TH" altLang="zh-CN" b="1" i="0" u="none" strike="noStrike" kern="1200" cap="none" spc="0" normalizeH="0" baseline="0" noProof="0" dirty="0" smtClean="0">
                <a:ln>
                  <a:noFill/>
                </a:ln>
                <a:solidFill>
                  <a:schemeClr val="bg2"/>
                </a:solidFill>
                <a:effectLst/>
                <a:uLnTx/>
                <a:uFillTx/>
                <a:latin typeface="+mn-lt"/>
                <a:ea typeface="+mn-ea"/>
                <a:cs typeface="+mn-cs"/>
              </a:rPr>
              <a:t> ยกตัวอย่างประกอบ</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th-TH" altLang="zh-CN" b="1" i="0" u="none" strike="noStrike" kern="1200" cap="none" spc="0" normalizeH="0" baseline="0" noProof="0" dirty="0" smtClean="0">
                <a:ln>
                  <a:noFill/>
                </a:ln>
                <a:solidFill>
                  <a:schemeClr val="bg2"/>
                </a:solidFill>
                <a:effectLst/>
                <a:uLnTx/>
                <a:uFillTx/>
                <a:latin typeface="+mn-lt"/>
                <a:ea typeface="+mn-ea"/>
                <a:cs typeface="+mn-cs"/>
              </a:rPr>
              <a:t> แสดงหลักฐาน มีข้อมูลสนับสนุน</a:t>
            </a:r>
            <a:endParaRPr kumimoji="0" lang="th-TH" b="1" i="0" u="none" strike="noStrike" kern="1200" cap="none" spc="0" normalizeH="0" baseline="0" noProof="0" dirty="0" smtClean="0">
              <a:ln>
                <a:noFill/>
              </a:ln>
              <a:solidFill>
                <a:schemeClr val="bg2"/>
              </a:solidFill>
              <a:effectLst/>
              <a:uLnTx/>
              <a:uFillTx/>
              <a:latin typeface="+mn-lt"/>
              <a:ea typeface="+mn-ea"/>
              <a:cs typeface="+mn-cs"/>
            </a:endParaRPr>
          </a:p>
        </p:txBody>
      </p:sp>
      <p:sp>
        <p:nvSpPr>
          <p:cNvPr id="12" name="สี่เหลี่ยมผืนผ้า 11"/>
          <p:cNvSpPr/>
          <p:nvPr/>
        </p:nvSpPr>
        <p:spPr>
          <a:xfrm>
            <a:off x="6643702" y="928670"/>
            <a:ext cx="2500298" cy="592933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th-TH" sz="3600" b="1" dirty="0" smtClean="0">
              <a:solidFill>
                <a:schemeClr val="bg2"/>
              </a:solidFill>
            </a:endParaRPr>
          </a:p>
        </p:txBody>
      </p:sp>
      <p:sp>
        <p:nvSpPr>
          <p:cNvPr id="13" name="Rectangle 2"/>
          <p:cNvSpPr txBox="1">
            <a:spLocks noChangeArrowheads="1"/>
          </p:cNvSpPr>
          <p:nvPr/>
        </p:nvSpPr>
        <p:spPr>
          <a:xfrm>
            <a:off x="6643702" y="1000108"/>
            <a:ext cx="2500298" cy="1071570"/>
          </a:xfrm>
          <a:prstGeom prst="rect">
            <a:avLst/>
          </a:prstGeom>
        </p:spPr>
        <p:txBody>
          <a:bodyPr vert="horz" lIns="91440" tIns="45720" rIns="91440" bIns="45720" rtlCol="0" anchor="ctr">
            <a:normAutofit fontScale="475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th-TH" altLang="zh-CN" sz="8000" b="0" i="0" u="none" strike="noStrike" kern="1200" cap="none" spc="0" normalizeH="0" baseline="0" noProof="0" smtClean="0">
                <a:ln>
                  <a:noFill/>
                </a:ln>
                <a:solidFill>
                  <a:schemeClr val="bg2"/>
                </a:solidFill>
                <a:effectLst/>
                <a:uLnTx/>
                <a:uFillTx/>
                <a:latin typeface="+mj-lt"/>
                <a:ea typeface="+mj-ea"/>
                <a:cs typeface="+mj-cs"/>
              </a:rPr>
              <a:t>บทสรุป</a:t>
            </a:r>
            <a:r>
              <a:rPr kumimoji="0" lang="th-TH" altLang="zh-CN" sz="8000" b="0" i="0" u="none" strike="noStrike" kern="1200" cap="none" spc="0" normalizeH="0" baseline="0" noProof="0" smtClean="0">
                <a:ln>
                  <a:noFill/>
                </a:ln>
                <a:solidFill>
                  <a:schemeClr val="tx1"/>
                </a:solidFill>
                <a:effectLst/>
                <a:uLnTx/>
                <a:uFillTx/>
                <a:latin typeface="+mj-lt"/>
                <a:ea typeface="+mj-ea"/>
                <a:cs typeface="+mj-cs"/>
              </a:rPr>
              <a:t/>
            </a:r>
            <a:br>
              <a:rPr kumimoji="0" lang="th-TH" altLang="zh-CN" sz="8000" b="0" i="0" u="none" strike="noStrike" kern="1200" cap="none" spc="0" normalizeH="0" baseline="0" noProof="0" smtClean="0">
                <a:ln>
                  <a:noFill/>
                </a:ln>
                <a:solidFill>
                  <a:schemeClr val="tx1"/>
                </a:solidFill>
                <a:effectLst/>
                <a:uLnTx/>
                <a:uFillTx/>
                <a:latin typeface="+mj-lt"/>
                <a:ea typeface="+mj-ea"/>
                <a:cs typeface="+mj-cs"/>
              </a:rPr>
            </a:br>
            <a:endParaRPr kumimoji="0" lang="th-TH" sz="8000" b="0" i="0" u="none" strike="noStrike" kern="1200" cap="none" spc="0" normalizeH="0" baseline="0" noProof="0" dirty="0" smtClean="0">
              <a:ln>
                <a:noFill/>
              </a:ln>
              <a:solidFill>
                <a:schemeClr val="tx1"/>
              </a:solidFill>
              <a:effectLst/>
              <a:uLnTx/>
              <a:uFillTx/>
              <a:latin typeface="+mj-lt"/>
              <a:ea typeface="+mj-ea"/>
              <a:cs typeface="+mj-cs"/>
            </a:endParaRPr>
          </a:p>
        </p:txBody>
      </p:sp>
      <p:sp>
        <p:nvSpPr>
          <p:cNvPr id="14" name="Rectangle 3"/>
          <p:cNvSpPr txBox="1">
            <a:spLocks noChangeArrowheads="1"/>
          </p:cNvSpPr>
          <p:nvPr/>
        </p:nvSpPr>
        <p:spPr>
          <a:xfrm>
            <a:off x="6643703" y="1571612"/>
            <a:ext cx="2500298" cy="3455987"/>
          </a:xfrm>
          <a:prstGeom prst="rect">
            <a:avLst/>
          </a:prstGeom>
        </p:spPr>
        <p:txBody>
          <a:bodyPr vert="horz" lIns="91440" tIns="45720" rIns="91440" bIns="45720" rtlCol="0">
            <a:normAutofit lnSpcReduction="10000"/>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th-TH" altLang="zh-CN" b="1" i="0" u="none" strike="noStrike" kern="1200" cap="none" spc="0" normalizeH="0" baseline="0" noProof="0" dirty="0" smtClean="0">
                <a:ln>
                  <a:noFill/>
                </a:ln>
                <a:solidFill>
                  <a:schemeClr val="bg2"/>
                </a:solidFill>
                <a:effectLst/>
                <a:uLnTx/>
                <a:uFillTx/>
                <a:latin typeface="+mn-lt"/>
                <a:ea typeface="+mn-ea"/>
                <a:cs typeface="+mn-cs"/>
              </a:rPr>
              <a:t>สรุปประเด็นรวบยอด</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th-TH" altLang="zh-CN" b="1" i="0" u="none" strike="noStrike" kern="1200" cap="none" spc="0" normalizeH="0" baseline="0" noProof="0" dirty="0" smtClean="0">
                <a:ln>
                  <a:noFill/>
                </a:ln>
                <a:solidFill>
                  <a:schemeClr val="bg2"/>
                </a:solidFill>
                <a:effectLst/>
                <a:uLnTx/>
                <a:uFillTx/>
                <a:latin typeface="+mn-lt"/>
                <a:ea typeface="+mn-ea"/>
                <a:cs typeface="+mn-cs"/>
              </a:rPr>
              <a:t>ระบุสิ่งที่ต้องการให้ทำ / ความคาดหวังของผู้นำเสนอเช่น ขอความร่วมมือ ขอเชิญชวน ฯลฯ</a:t>
            </a:r>
            <a:endParaRPr kumimoji="0" lang="th-TH" b="1" i="0" u="none" strike="noStrike" kern="1200" cap="none" spc="0" normalizeH="0" baseline="0" noProof="0" dirty="0" smtClean="0">
              <a:ln>
                <a:noFill/>
              </a:ln>
              <a:solidFill>
                <a:schemeClr val="bg2"/>
              </a:solidFill>
              <a:effectLst/>
              <a:uLnTx/>
              <a:uFillTx/>
              <a:latin typeface="+mn-lt"/>
              <a:ea typeface="+mn-ea"/>
              <a:cs typeface="+mn-cs"/>
            </a:endParaRPr>
          </a:p>
        </p:txBody>
      </p:sp>
    </p:spTree>
  </p:cSld>
  <p:clrMapOvr>
    <a:masterClrMapping/>
  </p:clrMapOvr>
  <p:transition>
    <p:strips dir="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71682"/>
                                        </p:tgtEl>
                                        <p:attrNameLst>
                                          <p:attrName>style.visibility</p:attrName>
                                        </p:attrNameLst>
                                      </p:cBhvr>
                                      <p:to>
                                        <p:strVal val="visible"/>
                                      </p:to>
                                    </p:set>
                                    <p:animEffect transition="in" filter="fade">
                                      <p:cBhvr>
                                        <p:cTn id="7" dur="2000"/>
                                        <p:tgtEl>
                                          <p:spTgt spid="7168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71695"/>
                                        </p:tgtEl>
                                        <p:attrNameLst>
                                          <p:attrName>style.visibility</p:attrName>
                                        </p:attrNameLst>
                                      </p:cBhvr>
                                      <p:to>
                                        <p:strVal val="visible"/>
                                      </p:to>
                                    </p:set>
                                    <p:animEffect transition="in" filter="wipe(down)">
                                      <p:cBhvr>
                                        <p:cTn id="12" dur="500"/>
                                        <p:tgtEl>
                                          <p:spTgt spid="71695"/>
                                        </p:tgtEl>
                                      </p:cBhvr>
                                    </p:animEffect>
                                  </p:childTnLst>
                                </p:cTn>
                              </p:par>
                              <p:par>
                                <p:cTn id="13" presetID="37" presetClass="entr" presetSubtype="0" fill="hold" grpId="0" nodeType="with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fade">
                                      <p:cBhvr>
                                        <p:cTn id="15" dur="1000"/>
                                        <p:tgtEl>
                                          <p:spTgt spid="10"/>
                                        </p:tgtEl>
                                      </p:cBhvr>
                                    </p:animEffect>
                                    <p:anim calcmode="lin" valueType="num">
                                      <p:cBhvr>
                                        <p:cTn id="16" dur="1000" fill="hold"/>
                                        <p:tgtEl>
                                          <p:spTgt spid="10"/>
                                        </p:tgtEl>
                                        <p:attrNameLst>
                                          <p:attrName>ppt_x</p:attrName>
                                        </p:attrNameLst>
                                      </p:cBhvr>
                                      <p:tavLst>
                                        <p:tav tm="0">
                                          <p:val>
                                            <p:strVal val="#ppt_x"/>
                                          </p:val>
                                        </p:tav>
                                        <p:tav tm="100000">
                                          <p:val>
                                            <p:strVal val="#ppt_x"/>
                                          </p:val>
                                        </p:tav>
                                      </p:tavLst>
                                    </p:anim>
                                    <p:anim calcmode="lin" valueType="num">
                                      <p:cBhvr>
                                        <p:cTn id="17" dur="898" decel="100000" fill="hold"/>
                                        <p:tgtEl>
                                          <p:spTgt spid="10"/>
                                        </p:tgtEl>
                                        <p:attrNameLst>
                                          <p:attrName>ppt_y</p:attrName>
                                        </p:attrNameLst>
                                      </p:cBhvr>
                                      <p:tavLst>
                                        <p:tav tm="0">
                                          <p:val>
                                            <p:strVal val="#ppt_y+1"/>
                                          </p:val>
                                        </p:tav>
                                        <p:tav tm="100000">
                                          <p:val>
                                            <p:strVal val="#ppt_y-.03"/>
                                          </p:val>
                                        </p:tav>
                                      </p:tavLst>
                                    </p:anim>
                                    <p:anim calcmode="lin" valueType="num">
                                      <p:cBhvr>
                                        <p:cTn id="18" dur="100" accel="100000" fill="hold">
                                          <p:stCondLst>
                                            <p:cond delay="898"/>
                                          </p:stCondLst>
                                        </p:cTn>
                                        <p:tgtEl>
                                          <p:spTgt spid="10"/>
                                        </p:tgtEl>
                                        <p:attrNameLst>
                                          <p:attrName>ppt_y</p:attrName>
                                        </p:attrNameLst>
                                      </p:cBhvr>
                                      <p:tavLst>
                                        <p:tav tm="0">
                                          <p:val>
                                            <p:strVal val="#ppt_y-.03"/>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7" presetClass="entr" presetSubtype="0" fill="hold" grpId="0" nodeType="clickEffect">
                                  <p:stCondLst>
                                    <p:cond delay="0"/>
                                  </p:stCondLst>
                                  <p:childTnLst>
                                    <p:set>
                                      <p:cBhvr>
                                        <p:cTn id="22" dur="1" fill="hold">
                                          <p:stCondLst>
                                            <p:cond delay="0"/>
                                          </p:stCondLst>
                                        </p:cTn>
                                        <p:tgtEl>
                                          <p:spTgt spid="11">
                                            <p:txEl>
                                              <p:pRg st="0" end="0"/>
                                            </p:txEl>
                                          </p:spTgt>
                                        </p:tgtEl>
                                        <p:attrNameLst>
                                          <p:attrName>style.visibility</p:attrName>
                                        </p:attrNameLst>
                                      </p:cBhvr>
                                      <p:to>
                                        <p:strVal val="visible"/>
                                      </p:to>
                                    </p:set>
                                    <p:animEffect transition="in" filter="fade">
                                      <p:cBhvr>
                                        <p:cTn id="23" dur="1000"/>
                                        <p:tgtEl>
                                          <p:spTgt spid="11">
                                            <p:txEl>
                                              <p:pRg st="0" end="0"/>
                                            </p:txEl>
                                          </p:spTgt>
                                        </p:tgtEl>
                                      </p:cBhvr>
                                    </p:animEffect>
                                    <p:anim calcmode="lin" valueType="num">
                                      <p:cBhvr>
                                        <p:cTn id="24" dur="1000" fill="hold"/>
                                        <p:tgtEl>
                                          <p:spTgt spid="11">
                                            <p:txEl>
                                              <p:pRg st="0" end="0"/>
                                            </p:txEl>
                                          </p:spTgt>
                                        </p:tgtEl>
                                        <p:attrNameLst>
                                          <p:attrName>ppt_x</p:attrName>
                                        </p:attrNameLst>
                                      </p:cBhvr>
                                      <p:tavLst>
                                        <p:tav tm="0">
                                          <p:val>
                                            <p:strVal val="#ppt_x"/>
                                          </p:val>
                                        </p:tav>
                                        <p:tav tm="100000">
                                          <p:val>
                                            <p:strVal val="#ppt_x"/>
                                          </p:val>
                                        </p:tav>
                                      </p:tavLst>
                                    </p:anim>
                                    <p:anim calcmode="lin" valueType="num">
                                      <p:cBhvr>
                                        <p:cTn id="25" dur="898" decel="100000" fill="hold"/>
                                        <p:tgtEl>
                                          <p:spTgt spid="11">
                                            <p:txEl>
                                              <p:pRg st="0" end="0"/>
                                            </p:txEl>
                                          </p:spTgt>
                                        </p:tgtEl>
                                        <p:attrNameLst>
                                          <p:attrName>ppt_y</p:attrName>
                                        </p:attrNameLst>
                                      </p:cBhvr>
                                      <p:tavLst>
                                        <p:tav tm="0">
                                          <p:val>
                                            <p:strVal val="#ppt_y+1"/>
                                          </p:val>
                                        </p:tav>
                                        <p:tav tm="100000">
                                          <p:val>
                                            <p:strVal val="#ppt_y-.03"/>
                                          </p:val>
                                        </p:tav>
                                      </p:tavLst>
                                    </p:anim>
                                    <p:anim calcmode="lin" valueType="num">
                                      <p:cBhvr>
                                        <p:cTn id="26" dur="100" accel="100000" fill="hold">
                                          <p:stCondLst>
                                            <p:cond delay="898"/>
                                          </p:stCondLst>
                                        </p:cTn>
                                        <p:tgtEl>
                                          <p:spTgt spid="11">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37" presetClass="entr" presetSubtype="0" fill="hold" grpId="0" nodeType="clickEffect">
                                  <p:stCondLst>
                                    <p:cond delay="0"/>
                                  </p:stCondLst>
                                  <p:childTnLst>
                                    <p:set>
                                      <p:cBhvr>
                                        <p:cTn id="30" dur="1" fill="hold">
                                          <p:stCondLst>
                                            <p:cond delay="0"/>
                                          </p:stCondLst>
                                        </p:cTn>
                                        <p:tgtEl>
                                          <p:spTgt spid="11">
                                            <p:txEl>
                                              <p:pRg st="1" end="1"/>
                                            </p:txEl>
                                          </p:spTgt>
                                        </p:tgtEl>
                                        <p:attrNameLst>
                                          <p:attrName>style.visibility</p:attrName>
                                        </p:attrNameLst>
                                      </p:cBhvr>
                                      <p:to>
                                        <p:strVal val="visible"/>
                                      </p:to>
                                    </p:set>
                                    <p:animEffect transition="in" filter="fade">
                                      <p:cBhvr>
                                        <p:cTn id="31" dur="1000"/>
                                        <p:tgtEl>
                                          <p:spTgt spid="11">
                                            <p:txEl>
                                              <p:pRg st="1" end="1"/>
                                            </p:txEl>
                                          </p:spTgt>
                                        </p:tgtEl>
                                      </p:cBhvr>
                                    </p:animEffect>
                                    <p:anim calcmode="lin" valueType="num">
                                      <p:cBhvr>
                                        <p:cTn id="32" dur="1000" fill="hold"/>
                                        <p:tgtEl>
                                          <p:spTgt spid="11">
                                            <p:txEl>
                                              <p:pRg st="1" end="1"/>
                                            </p:txEl>
                                          </p:spTgt>
                                        </p:tgtEl>
                                        <p:attrNameLst>
                                          <p:attrName>ppt_x</p:attrName>
                                        </p:attrNameLst>
                                      </p:cBhvr>
                                      <p:tavLst>
                                        <p:tav tm="0">
                                          <p:val>
                                            <p:strVal val="#ppt_x"/>
                                          </p:val>
                                        </p:tav>
                                        <p:tav tm="100000">
                                          <p:val>
                                            <p:strVal val="#ppt_x"/>
                                          </p:val>
                                        </p:tav>
                                      </p:tavLst>
                                    </p:anim>
                                    <p:anim calcmode="lin" valueType="num">
                                      <p:cBhvr>
                                        <p:cTn id="33" dur="898" decel="100000" fill="hold"/>
                                        <p:tgtEl>
                                          <p:spTgt spid="11">
                                            <p:txEl>
                                              <p:pRg st="1" end="1"/>
                                            </p:txEl>
                                          </p:spTgt>
                                        </p:tgtEl>
                                        <p:attrNameLst>
                                          <p:attrName>ppt_y</p:attrName>
                                        </p:attrNameLst>
                                      </p:cBhvr>
                                      <p:tavLst>
                                        <p:tav tm="0">
                                          <p:val>
                                            <p:strVal val="#ppt_y+1"/>
                                          </p:val>
                                        </p:tav>
                                        <p:tav tm="100000">
                                          <p:val>
                                            <p:strVal val="#ppt_y-.03"/>
                                          </p:val>
                                        </p:tav>
                                      </p:tavLst>
                                    </p:anim>
                                    <p:anim calcmode="lin" valueType="num">
                                      <p:cBhvr>
                                        <p:cTn id="34" dur="100" accel="100000" fill="hold">
                                          <p:stCondLst>
                                            <p:cond delay="898"/>
                                          </p:stCondLst>
                                        </p:cTn>
                                        <p:tgtEl>
                                          <p:spTgt spid="11">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37" presetClass="entr" presetSubtype="0" fill="hold" grpId="0" nodeType="clickEffect">
                                  <p:stCondLst>
                                    <p:cond delay="0"/>
                                  </p:stCondLst>
                                  <p:childTnLst>
                                    <p:set>
                                      <p:cBhvr>
                                        <p:cTn id="38" dur="1" fill="hold">
                                          <p:stCondLst>
                                            <p:cond delay="0"/>
                                          </p:stCondLst>
                                        </p:cTn>
                                        <p:tgtEl>
                                          <p:spTgt spid="11">
                                            <p:txEl>
                                              <p:pRg st="2" end="2"/>
                                            </p:txEl>
                                          </p:spTgt>
                                        </p:tgtEl>
                                        <p:attrNameLst>
                                          <p:attrName>style.visibility</p:attrName>
                                        </p:attrNameLst>
                                      </p:cBhvr>
                                      <p:to>
                                        <p:strVal val="visible"/>
                                      </p:to>
                                    </p:set>
                                    <p:animEffect transition="in" filter="fade">
                                      <p:cBhvr>
                                        <p:cTn id="39" dur="1000"/>
                                        <p:tgtEl>
                                          <p:spTgt spid="11">
                                            <p:txEl>
                                              <p:pRg st="2" end="2"/>
                                            </p:txEl>
                                          </p:spTgt>
                                        </p:tgtEl>
                                      </p:cBhvr>
                                    </p:animEffect>
                                    <p:anim calcmode="lin" valueType="num">
                                      <p:cBhvr>
                                        <p:cTn id="40" dur="1000" fill="hold"/>
                                        <p:tgtEl>
                                          <p:spTgt spid="11">
                                            <p:txEl>
                                              <p:pRg st="2" end="2"/>
                                            </p:txEl>
                                          </p:spTgt>
                                        </p:tgtEl>
                                        <p:attrNameLst>
                                          <p:attrName>ppt_x</p:attrName>
                                        </p:attrNameLst>
                                      </p:cBhvr>
                                      <p:tavLst>
                                        <p:tav tm="0">
                                          <p:val>
                                            <p:strVal val="#ppt_x"/>
                                          </p:val>
                                        </p:tav>
                                        <p:tav tm="100000">
                                          <p:val>
                                            <p:strVal val="#ppt_x"/>
                                          </p:val>
                                        </p:tav>
                                      </p:tavLst>
                                    </p:anim>
                                    <p:anim calcmode="lin" valueType="num">
                                      <p:cBhvr>
                                        <p:cTn id="41" dur="898" decel="100000" fill="hold"/>
                                        <p:tgtEl>
                                          <p:spTgt spid="11">
                                            <p:txEl>
                                              <p:pRg st="2" end="2"/>
                                            </p:txEl>
                                          </p:spTgt>
                                        </p:tgtEl>
                                        <p:attrNameLst>
                                          <p:attrName>ppt_y</p:attrName>
                                        </p:attrNameLst>
                                      </p:cBhvr>
                                      <p:tavLst>
                                        <p:tav tm="0">
                                          <p:val>
                                            <p:strVal val="#ppt_y+1"/>
                                          </p:val>
                                        </p:tav>
                                        <p:tav tm="100000">
                                          <p:val>
                                            <p:strVal val="#ppt_y-.03"/>
                                          </p:val>
                                        </p:tav>
                                      </p:tavLst>
                                    </p:anim>
                                    <p:anim calcmode="lin" valueType="num">
                                      <p:cBhvr>
                                        <p:cTn id="42" dur="100" accel="100000" fill="hold">
                                          <p:stCondLst>
                                            <p:cond delay="898"/>
                                          </p:stCondLst>
                                        </p:cTn>
                                        <p:tgtEl>
                                          <p:spTgt spid="11">
                                            <p:txEl>
                                              <p:pRg st="2" end="2"/>
                                            </p:txEl>
                                          </p:spTgt>
                                        </p:tgtEl>
                                        <p:attrNameLst>
                                          <p:attrName>ppt_y</p:attrName>
                                        </p:attrNameLst>
                                      </p:cBhvr>
                                      <p:tavLst>
                                        <p:tav tm="0">
                                          <p:val>
                                            <p:strVal val="#ppt_y-.03"/>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37" presetClass="entr" presetSubtype="0" fill="hold" grpId="0" nodeType="clickEffect">
                                  <p:stCondLst>
                                    <p:cond delay="0"/>
                                  </p:stCondLst>
                                  <p:childTnLst>
                                    <p:set>
                                      <p:cBhvr>
                                        <p:cTn id="46" dur="1" fill="hold">
                                          <p:stCondLst>
                                            <p:cond delay="0"/>
                                          </p:stCondLst>
                                        </p:cTn>
                                        <p:tgtEl>
                                          <p:spTgt spid="11">
                                            <p:txEl>
                                              <p:pRg st="3" end="3"/>
                                            </p:txEl>
                                          </p:spTgt>
                                        </p:tgtEl>
                                        <p:attrNameLst>
                                          <p:attrName>style.visibility</p:attrName>
                                        </p:attrNameLst>
                                      </p:cBhvr>
                                      <p:to>
                                        <p:strVal val="visible"/>
                                      </p:to>
                                    </p:set>
                                    <p:animEffect transition="in" filter="fade">
                                      <p:cBhvr>
                                        <p:cTn id="47" dur="1000"/>
                                        <p:tgtEl>
                                          <p:spTgt spid="11">
                                            <p:txEl>
                                              <p:pRg st="3" end="3"/>
                                            </p:txEl>
                                          </p:spTgt>
                                        </p:tgtEl>
                                      </p:cBhvr>
                                    </p:animEffect>
                                    <p:anim calcmode="lin" valueType="num">
                                      <p:cBhvr>
                                        <p:cTn id="48" dur="1000" fill="hold"/>
                                        <p:tgtEl>
                                          <p:spTgt spid="11">
                                            <p:txEl>
                                              <p:pRg st="3" end="3"/>
                                            </p:txEl>
                                          </p:spTgt>
                                        </p:tgtEl>
                                        <p:attrNameLst>
                                          <p:attrName>ppt_x</p:attrName>
                                        </p:attrNameLst>
                                      </p:cBhvr>
                                      <p:tavLst>
                                        <p:tav tm="0">
                                          <p:val>
                                            <p:strVal val="#ppt_x"/>
                                          </p:val>
                                        </p:tav>
                                        <p:tav tm="100000">
                                          <p:val>
                                            <p:strVal val="#ppt_x"/>
                                          </p:val>
                                        </p:tav>
                                      </p:tavLst>
                                    </p:anim>
                                    <p:anim calcmode="lin" valueType="num">
                                      <p:cBhvr>
                                        <p:cTn id="49" dur="898" decel="100000" fill="hold"/>
                                        <p:tgtEl>
                                          <p:spTgt spid="11">
                                            <p:txEl>
                                              <p:pRg st="3" end="3"/>
                                            </p:txEl>
                                          </p:spTgt>
                                        </p:tgtEl>
                                        <p:attrNameLst>
                                          <p:attrName>ppt_y</p:attrName>
                                        </p:attrNameLst>
                                      </p:cBhvr>
                                      <p:tavLst>
                                        <p:tav tm="0">
                                          <p:val>
                                            <p:strVal val="#ppt_y+1"/>
                                          </p:val>
                                        </p:tav>
                                        <p:tav tm="100000">
                                          <p:val>
                                            <p:strVal val="#ppt_y-.03"/>
                                          </p:val>
                                        </p:tav>
                                      </p:tavLst>
                                    </p:anim>
                                    <p:anim calcmode="lin" valueType="num">
                                      <p:cBhvr>
                                        <p:cTn id="50" dur="100" accel="100000" fill="hold">
                                          <p:stCondLst>
                                            <p:cond delay="898"/>
                                          </p:stCondLst>
                                        </p:cTn>
                                        <p:tgtEl>
                                          <p:spTgt spid="11">
                                            <p:txEl>
                                              <p:pRg st="3" end="3"/>
                                            </p:txEl>
                                          </p:spTgt>
                                        </p:tgtEl>
                                        <p:attrNameLst>
                                          <p:attrName>ppt_y</p:attrName>
                                        </p:attrNameLst>
                                      </p:cBhvr>
                                      <p:tavLst>
                                        <p:tav tm="0">
                                          <p:val>
                                            <p:strVal val="#ppt_y-.03"/>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37" presetClass="entr" presetSubtype="0" fill="hold" grpId="0" nodeType="clickEffect">
                                  <p:stCondLst>
                                    <p:cond delay="0"/>
                                  </p:stCondLst>
                                  <p:childTnLst>
                                    <p:set>
                                      <p:cBhvr>
                                        <p:cTn id="54" dur="1" fill="hold">
                                          <p:stCondLst>
                                            <p:cond delay="0"/>
                                          </p:stCondLst>
                                        </p:cTn>
                                        <p:tgtEl>
                                          <p:spTgt spid="11">
                                            <p:txEl>
                                              <p:pRg st="4" end="4"/>
                                            </p:txEl>
                                          </p:spTgt>
                                        </p:tgtEl>
                                        <p:attrNameLst>
                                          <p:attrName>style.visibility</p:attrName>
                                        </p:attrNameLst>
                                      </p:cBhvr>
                                      <p:to>
                                        <p:strVal val="visible"/>
                                      </p:to>
                                    </p:set>
                                    <p:animEffect transition="in" filter="fade">
                                      <p:cBhvr>
                                        <p:cTn id="55" dur="1000"/>
                                        <p:tgtEl>
                                          <p:spTgt spid="11">
                                            <p:txEl>
                                              <p:pRg st="4" end="4"/>
                                            </p:txEl>
                                          </p:spTgt>
                                        </p:tgtEl>
                                      </p:cBhvr>
                                    </p:animEffect>
                                    <p:anim calcmode="lin" valueType="num">
                                      <p:cBhvr>
                                        <p:cTn id="56" dur="1000" fill="hold"/>
                                        <p:tgtEl>
                                          <p:spTgt spid="11">
                                            <p:txEl>
                                              <p:pRg st="4" end="4"/>
                                            </p:txEl>
                                          </p:spTgt>
                                        </p:tgtEl>
                                        <p:attrNameLst>
                                          <p:attrName>ppt_x</p:attrName>
                                        </p:attrNameLst>
                                      </p:cBhvr>
                                      <p:tavLst>
                                        <p:tav tm="0">
                                          <p:val>
                                            <p:strVal val="#ppt_x"/>
                                          </p:val>
                                        </p:tav>
                                        <p:tav tm="100000">
                                          <p:val>
                                            <p:strVal val="#ppt_x"/>
                                          </p:val>
                                        </p:tav>
                                      </p:tavLst>
                                    </p:anim>
                                    <p:anim calcmode="lin" valueType="num">
                                      <p:cBhvr>
                                        <p:cTn id="57" dur="898" decel="100000" fill="hold"/>
                                        <p:tgtEl>
                                          <p:spTgt spid="11">
                                            <p:txEl>
                                              <p:pRg st="4" end="4"/>
                                            </p:txEl>
                                          </p:spTgt>
                                        </p:tgtEl>
                                        <p:attrNameLst>
                                          <p:attrName>ppt_y</p:attrName>
                                        </p:attrNameLst>
                                      </p:cBhvr>
                                      <p:tavLst>
                                        <p:tav tm="0">
                                          <p:val>
                                            <p:strVal val="#ppt_y+1"/>
                                          </p:val>
                                        </p:tav>
                                        <p:tav tm="100000">
                                          <p:val>
                                            <p:strVal val="#ppt_y-.03"/>
                                          </p:val>
                                        </p:tav>
                                      </p:tavLst>
                                    </p:anim>
                                    <p:anim calcmode="lin" valueType="num">
                                      <p:cBhvr>
                                        <p:cTn id="58" dur="100" accel="100000" fill="hold">
                                          <p:stCondLst>
                                            <p:cond delay="898"/>
                                          </p:stCondLst>
                                        </p:cTn>
                                        <p:tgtEl>
                                          <p:spTgt spid="11">
                                            <p:txEl>
                                              <p:pRg st="4" end="4"/>
                                            </p:txEl>
                                          </p:spTgt>
                                        </p:tgtEl>
                                        <p:attrNameLst>
                                          <p:attrName>ppt_y</p:attrName>
                                        </p:attrNameLst>
                                      </p:cBhvr>
                                      <p:tavLst>
                                        <p:tav tm="0">
                                          <p:val>
                                            <p:strVal val="#ppt_y-.03"/>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37" presetClass="entr" presetSubtype="0" fill="hold" grpId="0" nodeType="clickEffect">
                                  <p:stCondLst>
                                    <p:cond delay="0"/>
                                  </p:stCondLst>
                                  <p:childTnLst>
                                    <p:set>
                                      <p:cBhvr>
                                        <p:cTn id="62" dur="1" fill="hold">
                                          <p:stCondLst>
                                            <p:cond delay="0"/>
                                          </p:stCondLst>
                                        </p:cTn>
                                        <p:tgtEl>
                                          <p:spTgt spid="11">
                                            <p:txEl>
                                              <p:pRg st="5" end="5"/>
                                            </p:txEl>
                                          </p:spTgt>
                                        </p:tgtEl>
                                        <p:attrNameLst>
                                          <p:attrName>style.visibility</p:attrName>
                                        </p:attrNameLst>
                                      </p:cBhvr>
                                      <p:to>
                                        <p:strVal val="visible"/>
                                      </p:to>
                                    </p:set>
                                    <p:animEffect transition="in" filter="fade">
                                      <p:cBhvr>
                                        <p:cTn id="63" dur="1000"/>
                                        <p:tgtEl>
                                          <p:spTgt spid="11">
                                            <p:txEl>
                                              <p:pRg st="5" end="5"/>
                                            </p:txEl>
                                          </p:spTgt>
                                        </p:tgtEl>
                                      </p:cBhvr>
                                    </p:animEffect>
                                    <p:anim calcmode="lin" valueType="num">
                                      <p:cBhvr>
                                        <p:cTn id="64" dur="1000" fill="hold"/>
                                        <p:tgtEl>
                                          <p:spTgt spid="11">
                                            <p:txEl>
                                              <p:pRg st="5" end="5"/>
                                            </p:txEl>
                                          </p:spTgt>
                                        </p:tgtEl>
                                        <p:attrNameLst>
                                          <p:attrName>ppt_x</p:attrName>
                                        </p:attrNameLst>
                                      </p:cBhvr>
                                      <p:tavLst>
                                        <p:tav tm="0">
                                          <p:val>
                                            <p:strVal val="#ppt_x"/>
                                          </p:val>
                                        </p:tav>
                                        <p:tav tm="100000">
                                          <p:val>
                                            <p:strVal val="#ppt_x"/>
                                          </p:val>
                                        </p:tav>
                                      </p:tavLst>
                                    </p:anim>
                                    <p:anim calcmode="lin" valueType="num">
                                      <p:cBhvr>
                                        <p:cTn id="65" dur="898" decel="100000" fill="hold"/>
                                        <p:tgtEl>
                                          <p:spTgt spid="11">
                                            <p:txEl>
                                              <p:pRg st="5" end="5"/>
                                            </p:txEl>
                                          </p:spTgt>
                                        </p:tgtEl>
                                        <p:attrNameLst>
                                          <p:attrName>ppt_y</p:attrName>
                                        </p:attrNameLst>
                                      </p:cBhvr>
                                      <p:tavLst>
                                        <p:tav tm="0">
                                          <p:val>
                                            <p:strVal val="#ppt_y+1"/>
                                          </p:val>
                                        </p:tav>
                                        <p:tav tm="100000">
                                          <p:val>
                                            <p:strVal val="#ppt_y-.03"/>
                                          </p:val>
                                        </p:tav>
                                      </p:tavLst>
                                    </p:anim>
                                    <p:anim calcmode="lin" valueType="num">
                                      <p:cBhvr>
                                        <p:cTn id="66" dur="100" accel="100000" fill="hold">
                                          <p:stCondLst>
                                            <p:cond delay="898"/>
                                          </p:stCondLst>
                                        </p:cTn>
                                        <p:tgtEl>
                                          <p:spTgt spid="11">
                                            <p:txEl>
                                              <p:pRg st="5" end="5"/>
                                            </p:txEl>
                                          </p:spTgt>
                                        </p:tgtEl>
                                        <p:attrNameLst>
                                          <p:attrName>ppt_y</p:attrName>
                                        </p:attrNameLst>
                                      </p:cBhvr>
                                      <p:tavLst>
                                        <p:tav tm="0">
                                          <p:val>
                                            <p:strVal val="#ppt_y-.03"/>
                                          </p:val>
                                        </p:tav>
                                        <p:tav tm="100000">
                                          <p:val>
                                            <p:strVal val="#ppt_y"/>
                                          </p:val>
                                        </p:tav>
                                      </p:tavLst>
                                    </p:anim>
                                  </p:childTnLst>
                                </p:cTn>
                              </p:par>
                              <p:par>
                                <p:cTn id="67" presetID="37" presetClass="entr" presetSubtype="0" fill="hold" grpId="0" nodeType="withEffect">
                                  <p:stCondLst>
                                    <p:cond delay="0"/>
                                  </p:stCondLst>
                                  <p:childTnLst>
                                    <p:set>
                                      <p:cBhvr>
                                        <p:cTn id="68" dur="1" fill="hold">
                                          <p:stCondLst>
                                            <p:cond delay="0"/>
                                          </p:stCondLst>
                                        </p:cTn>
                                        <p:tgtEl>
                                          <p:spTgt spid="13"/>
                                        </p:tgtEl>
                                        <p:attrNameLst>
                                          <p:attrName>style.visibility</p:attrName>
                                        </p:attrNameLst>
                                      </p:cBhvr>
                                      <p:to>
                                        <p:strVal val="visible"/>
                                      </p:to>
                                    </p:set>
                                    <p:animEffect transition="in" filter="fade">
                                      <p:cBhvr>
                                        <p:cTn id="69" dur="1000"/>
                                        <p:tgtEl>
                                          <p:spTgt spid="13"/>
                                        </p:tgtEl>
                                      </p:cBhvr>
                                    </p:animEffect>
                                    <p:anim calcmode="lin" valueType="num">
                                      <p:cBhvr>
                                        <p:cTn id="70" dur="1000" fill="hold"/>
                                        <p:tgtEl>
                                          <p:spTgt spid="13"/>
                                        </p:tgtEl>
                                        <p:attrNameLst>
                                          <p:attrName>ppt_x</p:attrName>
                                        </p:attrNameLst>
                                      </p:cBhvr>
                                      <p:tavLst>
                                        <p:tav tm="0">
                                          <p:val>
                                            <p:strVal val="#ppt_x"/>
                                          </p:val>
                                        </p:tav>
                                        <p:tav tm="100000">
                                          <p:val>
                                            <p:strVal val="#ppt_x"/>
                                          </p:val>
                                        </p:tav>
                                      </p:tavLst>
                                    </p:anim>
                                    <p:anim calcmode="lin" valueType="num">
                                      <p:cBhvr>
                                        <p:cTn id="71" dur="898" decel="100000" fill="hold"/>
                                        <p:tgtEl>
                                          <p:spTgt spid="13"/>
                                        </p:tgtEl>
                                        <p:attrNameLst>
                                          <p:attrName>ppt_y</p:attrName>
                                        </p:attrNameLst>
                                      </p:cBhvr>
                                      <p:tavLst>
                                        <p:tav tm="0">
                                          <p:val>
                                            <p:strVal val="#ppt_y+1"/>
                                          </p:val>
                                        </p:tav>
                                        <p:tav tm="100000">
                                          <p:val>
                                            <p:strVal val="#ppt_y-.03"/>
                                          </p:val>
                                        </p:tav>
                                      </p:tavLst>
                                    </p:anim>
                                    <p:anim calcmode="lin" valueType="num">
                                      <p:cBhvr>
                                        <p:cTn id="72" dur="100" accel="100000" fill="hold">
                                          <p:stCondLst>
                                            <p:cond delay="898"/>
                                          </p:stCondLst>
                                        </p:cTn>
                                        <p:tgtEl>
                                          <p:spTgt spid="13"/>
                                        </p:tgtEl>
                                        <p:attrNameLst>
                                          <p:attrName>ppt_y</p:attrName>
                                        </p:attrNameLst>
                                      </p:cBhvr>
                                      <p:tavLst>
                                        <p:tav tm="0">
                                          <p:val>
                                            <p:strVal val="#ppt_y-.03"/>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37" presetClass="entr" presetSubtype="0" fill="hold" grpId="0" nodeType="clickEffect">
                                  <p:stCondLst>
                                    <p:cond delay="0"/>
                                  </p:stCondLst>
                                  <p:childTnLst>
                                    <p:set>
                                      <p:cBhvr>
                                        <p:cTn id="76" dur="1" fill="hold">
                                          <p:stCondLst>
                                            <p:cond delay="0"/>
                                          </p:stCondLst>
                                        </p:cTn>
                                        <p:tgtEl>
                                          <p:spTgt spid="14">
                                            <p:txEl>
                                              <p:pRg st="0" end="0"/>
                                            </p:txEl>
                                          </p:spTgt>
                                        </p:tgtEl>
                                        <p:attrNameLst>
                                          <p:attrName>style.visibility</p:attrName>
                                        </p:attrNameLst>
                                      </p:cBhvr>
                                      <p:to>
                                        <p:strVal val="visible"/>
                                      </p:to>
                                    </p:set>
                                    <p:animEffect transition="in" filter="fade">
                                      <p:cBhvr>
                                        <p:cTn id="77" dur="1000"/>
                                        <p:tgtEl>
                                          <p:spTgt spid="14">
                                            <p:txEl>
                                              <p:pRg st="0" end="0"/>
                                            </p:txEl>
                                          </p:spTgt>
                                        </p:tgtEl>
                                      </p:cBhvr>
                                    </p:animEffect>
                                    <p:anim calcmode="lin" valueType="num">
                                      <p:cBhvr>
                                        <p:cTn id="78" dur="1000" fill="hold"/>
                                        <p:tgtEl>
                                          <p:spTgt spid="14">
                                            <p:txEl>
                                              <p:pRg st="0" end="0"/>
                                            </p:txEl>
                                          </p:spTgt>
                                        </p:tgtEl>
                                        <p:attrNameLst>
                                          <p:attrName>ppt_x</p:attrName>
                                        </p:attrNameLst>
                                      </p:cBhvr>
                                      <p:tavLst>
                                        <p:tav tm="0">
                                          <p:val>
                                            <p:strVal val="#ppt_x"/>
                                          </p:val>
                                        </p:tav>
                                        <p:tav tm="100000">
                                          <p:val>
                                            <p:strVal val="#ppt_x"/>
                                          </p:val>
                                        </p:tav>
                                      </p:tavLst>
                                    </p:anim>
                                    <p:anim calcmode="lin" valueType="num">
                                      <p:cBhvr>
                                        <p:cTn id="79" dur="898" decel="100000" fill="hold"/>
                                        <p:tgtEl>
                                          <p:spTgt spid="14">
                                            <p:txEl>
                                              <p:pRg st="0" end="0"/>
                                            </p:txEl>
                                          </p:spTgt>
                                        </p:tgtEl>
                                        <p:attrNameLst>
                                          <p:attrName>ppt_y</p:attrName>
                                        </p:attrNameLst>
                                      </p:cBhvr>
                                      <p:tavLst>
                                        <p:tav tm="0">
                                          <p:val>
                                            <p:strVal val="#ppt_y+1"/>
                                          </p:val>
                                        </p:tav>
                                        <p:tav tm="100000">
                                          <p:val>
                                            <p:strVal val="#ppt_y-.03"/>
                                          </p:val>
                                        </p:tav>
                                      </p:tavLst>
                                    </p:anim>
                                    <p:anim calcmode="lin" valueType="num">
                                      <p:cBhvr>
                                        <p:cTn id="80" dur="100" accel="100000" fill="hold">
                                          <p:stCondLst>
                                            <p:cond delay="898"/>
                                          </p:stCondLst>
                                        </p:cTn>
                                        <p:tgtEl>
                                          <p:spTgt spid="14">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37" presetClass="entr" presetSubtype="0" fill="hold" grpId="0" nodeType="clickEffect">
                                  <p:stCondLst>
                                    <p:cond delay="0"/>
                                  </p:stCondLst>
                                  <p:childTnLst>
                                    <p:set>
                                      <p:cBhvr>
                                        <p:cTn id="84" dur="1" fill="hold">
                                          <p:stCondLst>
                                            <p:cond delay="0"/>
                                          </p:stCondLst>
                                        </p:cTn>
                                        <p:tgtEl>
                                          <p:spTgt spid="14">
                                            <p:txEl>
                                              <p:pRg st="1" end="1"/>
                                            </p:txEl>
                                          </p:spTgt>
                                        </p:tgtEl>
                                        <p:attrNameLst>
                                          <p:attrName>style.visibility</p:attrName>
                                        </p:attrNameLst>
                                      </p:cBhvr>
                                      <p:to>
                                        <p:strVal val="visible"/>
                                      </p:to>
                                    </p:set>
                                    <p:animEffect transition="in" filter="fade">
                                      <p:cBhvr>
                                        <p:cTn id="85" dur="1000"/>
                                        <p:tgtEl>
                                          <p:spTgt spid="14">
                                            <p:txEl>
                                              <p:pRg st="1" end="1"/>
                                            </p:txEl>
                                          </p:spTgt>
                                        </p:tgtEl>
                                      </p:cBhvr>
                                    </p:animEffect>
                                    <p:anim calcmode="lin" valueType="num">
                                      <p:cBhvr>
                                        <p:cTn id="86" dur="1000" fill="hold"/>
                                        <p:tgtEl>
                                          <p:spTgt spid="14">
                                            <p:txEl>
                                              <p:pRg st="1" end="1"/>
                                            </p:txEl>
                                          </p:spTgt>
                                        </p:tgtEl>
                                        <p:attrNameLst>
                                          <p:attrName>ppt_x</p:attrName>
                                        </p:attrNameLst>
                                      </p:cBhvr>
                                      <p:tavLst>
                                        <p:tav tm="0">
                                          <p:val>
                                            <p:strVal val="#ppt_x"/>
                                          </p:val>
                                        </p:tav>
                                        <p:tav tm="100000">
                                          <p:val>
                                            <p:strVal val="#ppt_x"/>
                                          </p:val>
                                        </p:tav>
                                      </p:tavLst>
                                    </p:anim>
                                    <p:anim calcmode="lin" valueType="num">
                                      <p:cBhvr>
                                        <p:cTn id="87" dur="898" decel="100000" fill="hold"/>
                                        <p:tgtEl>
                                          <p:spTgt spid="14">
                                            <p:txEl>
                                              <p:pRg st="1" end="1"/>
                                            </p:txEl>
                                          </p:spTgt>
                                        </p:tgtEl>
                                        <p:attrNameLst>
                                          <p:attrName>ppt_y</p:attrName>
                                        </p:attrNameLst>
                                      </p:cBhvr>
                                      <p:tavLst>
                                        <p:tav tm="0">
                                          <p:val>
                                            <p:strVal val="#ppt_y+1"/>
                                          </p:val>
                                        </p:tav>
                                        <p:tav tm="100000">
                                          <p:val>
                                            <p:strVal val="#ppt_y-.03"/>
                                          </p:val>
                                        </p:tav>
                                      </p:tavLst>
                                    </p:anim>
                                    <p:anim calcmode="lin" valueType="num">
                                      <p:cBhvr>
                                        <p:cTn id="88" dur="100" accel="100000" fill="hold">
                                          <p:stCondLst>
                                            <p:cond delay="898"/>
                                          </p:stCondLst>
                                        </p:cTn>
                                        <p:tgtEl>
                                          <p:spTgt spid="14">
                                            <p:txEl>
                                              <p:pRg st="1" end="1"/>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682" grpId="0"/>
      <p:bldP spid="71695" grpId="0" animBg="1"/>
      <p:bldP spid="10" grpId="0"/>
      <p:bldP spid="11" grpId="0" build="p"/>
      <p:bldP spid="13" grpId="0"/>
      <p:bldP spid="14" grpId="0" build="p"/>
    </p:bld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ChangeArrowheads="1"/>
          </p:cNvSpPr>
          <p:nvPr>
            <p:ph type="title"/>
          </p:nvPr>
        </p:nvSpPr>
        <p:spPr>
          <a:xfrm>
            <a:off x="0" y="357166"/>
            <a:ext cx="6786578" cy="1462088"/>
          </a:xfrm>
        </p:spPr>
        <p:txBody>
          <a:bodyPr rtlCol="0">
            <a:normAutofit fontScale="90000"/>
          </a:bodyPr>
          <a:lstStyle/>
          <a:p>
            <a:pPr eaLnBrk="1" fontAlgn="auto" hangingPunct="1">
              <a:spcAft>
                <a:spcPts val="0"/>
              </a:spcAft>
              <a:defRPr/>
            </a:pPr>
            <a:r>
              <a:rPr lang="th-TH" altLang="zh-CN" sz="7200" dirty="0" smtClean="0">
                <a:solidFill>
                  <a:schemeClr val="bg2"/>
                </a:solidFill>
              </a:rPr>
              <a:t>ความสำคัญของสื่อ</a:t>
            </a:r>
            <a:r>
              <a:rPr lang="th-TH" altLang="zh-CN" sz="7200" dirty="0" smtClean="0"/>
              <a:t/>
            </a:r>
            <a:br>
              <a:rPr lang="th-TH" altLang="zh-CN" sz="7200" dirty="0" smtClean="0"/>
            </a:br>
            <a:endParaRPr lang="th-TH" sz="7200" dirty="0" smtClean="0"/>
          </a:p>
        </p:txBody>
      </p:sp>
      <p:sp>
        <p:nvSpPr>
          <p:cNvPr id="77827" name="Rectangle 3"/>
          <p:cNvSpPr>
            <a:spLocks noGrp="1" noChangeArrowheads="1"/>
          </p:cNvSpPr>
          <p:nvPr>
            <p:ph idx="1"/>
          </p:nvPr>
        </p:nvSpPr>
        <p:spPr>
          <a:xfrm>
            <a:off x="0" y="928670"/>
            <a:ext cx="9144000" cy="4824413"/>
          </a:xfrm>
        </p:spPr>
        <p:txBody>
          <a:bodyPr rtlCol="0">
            <a:noAutofit/>
          </a:bodyPr>
          <a:lstStyle/>
          <a:p>
            <a:pPr eaLnBrk="1" fontAlgn="auto" hangingPunct="1">
              <a:spcAft>
                <a:spcPts val="0"/>
              </a:spcAft>
              <a:defRPr/>
            </a:pPr>
            <a:r>
              <a:rPr lang="th-TH" altLang="zh-CN" sz="4000" b="1" dirty="0" smtClean="0">
                <a:solidFill>
                  <a:schemeClr val="bg2"/>
                </a:solidFill>
              </a:rPr>
              <a:t>ช่วยให้เรื่องยากกลายเป็นเรื่องง่าย </a:t>
            </a:r>
          </a:p>
          <a:p>
            <a:pPr eaLnBrk="1" fontAlgn="auto" hangingPunct="1">
              <a:spcAft>
                <a:spcPts val="0"/>
              </a:spcAft>
              <a:defRPr/>
            </a:pPr>
            <a:r>
              <a:rPr lang="th-TH" altLang="zh-CN" sz="4000" b="1" dirty="0" smtClean="0">
                <a:solidFill>
                  <a:schemeClr val="bg2"/>
                </a:solidFill>
              </a:rPr>
              <a:t>เพิ่มความหลากหลายของสาระและวิธีการ</a:t>
            </a:r>
          </a:p>
          <a:p>
            <a:pPr eaLnBrk="1" fontAlgn="auto" hangingPunct="1">
              <a:spcAft>
                <a:spcPts val="0"/>
              </a:spcAft>
              <a:defRPr/>
            </a:pPr>
            <a:r>
              <a:rPr lang="th-TH" altLang="zh-CN" sz="4000" b="1" dirty="0" smtClean="0">
                <a:solidFill>
                  <a:schemeClr val="bg2"/>
                </a:solidFill>
              </a:rPr>
              <a:t>เป็นส่วนเสริมจากการบรรยาย</a:t>
            </a:r>
          </a:p>
          <a:p>
            <a:pPr eaLnBrk="1" fontAlgn="auto" hangingPunct="1">
              <a:spcAft>
                <a:spcPts val="0"/>
              </a:spcAft>
              <a:defRPr/>
            </a:pPr>
            <a:r>
              <a:rPr lang="th-TH" altLang="zh-CN" sz="4000" b="1" dirty="0" smtClean="0">
                <a:solidFill>
                  <a:schemeClr val="bg2"/>
                </a:solidFill>
              </a:rPr>
              <a:t>ทำประเด็นที่เสนอให้กระจ่างชัด</a:t>
            </a:r>
          </a:p>
          <a:p>
            <a:pPr eaLnBrk="1" fontAlgn="auto" hangingPunct="1">
              <a:spcAft>
                <a:spcPts val="0"/>
              </a:spcAft>
              <a:defRPr/>
            </a:pPr>
            <a:r>
              <a:rPr lang="th-TH" altLang="zh-CN" sz="4000" b="1" dirty="0" smtClean="0">
                <a:solidFill>
                  <a:schemeClr val="bg2"/>
                </a:solidFill>
              </a:rPr>
              <a:t>ร่นระยะเวลาในการอธิบายเรื่องยากๆ ให้เข้าใจได้ในเวลาอันสั้นลง</a:t>
            </a:r>
          </a:p>
          <a:p>
            <a:pPr eaLnBrk="1" fontAlgn="auto" hangingPunct="1">
              <a:spcAft>
                <a:spcPts val="0"/>
              </a:spcAft>
              <a:defRPr/>
            </a:pPr>
            <a:r>
              <a:rPr lang="th-TH" altLang="zh-CN" sz="4000" b="1" dirty="0" smtClean="0">
                <a:solidFill>
                  <a:schemeClr val="bg2"/>
                </a:solidFill>
              </a:rPr>
              <a:t>เพิ่มความสนใจและการติดตามของผู้ชมผู้ฟัง</a:t>
            </a:r>
          </a:p>
          <a:p>
            <a:pPr eaLnBrk="1" fontAlgn="auto" hangingPunct="1">
              <a:spcAft>
                <a:spcPts val="0"/>
              </a:spcAft>
              <a:defRPr/>
            </a:pPr>
            <a:r>
              <a:rPr lang="th-TH" altLang="zh-CN" sz="4000" b="1" dirty="0" smtClean="0">
                <a:solidFill>
                  <a:schemeClr val="bg2"/>
                </a:solidFill>
              </a:rPr>
              <a:t>ลดความตึงเครียดของผู้พูด (วิทยากร) และผู้ชม-ผู้ฟัง</a:t>
            </a:r>
            <a:endParaRPr lang="th-TH" sz="4000" b="1" dirty="0" smtClean="0">
              <a:solidFill>
                <a:schemeClr val="bg2"/>
              </a:solidFill>
            </a:endParaRPr>
          </a:p>
        </p:txBody>
      </p:sp>
      <p:sp>
        <p:nvSpPr>
          <p:cNvPr id="40962" name="Rectangle 2"/>
          <p:cNvSpPr>
            <a:spLocks noChangeArrowheads="1"/>
          </p:cNvSpPr>
          <p:nvPr/>
        </p:nvSpPr>
        <p:spPr bwMode="auto">
          <a:xfrm>
            <a:off x="8243888" y="188913"/>
            <a:ext cx="720725" cy="647700"/>
          </a:xfrm>
          <a:prstGeom prst="rect">
            <a:avLst/>
          </a:prstGeom>
          <a:noFill/>
          <a:ln w="9525">
            <a:noFill/>
            <a:miter lim="800000"/>
            <a:headEnd/>
            <a:tailEnd/>
          </a:ln>
        </p:spPr>
        <p:txBody>
          <a:bodyPr anchor="ctr"/>
          <a:lstStyle/>
          <a:p>
            <a:pPr algn="r">
              <a:defRPr/>
            </a:pPr>
            <a:r>
              <a:rPr lang="th-TH" sz="5400" dirty="0">
                <a:solidFill>
                  <a:schemeClr val="tx2"/>
                </a:solidFill>
                <a:effectLst>
                  <a:outerShdw blurRad="38100" dist="38100" dir="2700000" algn="tl">
                    <a:srgbClr val="000000"/>
                  </a:outerShdw>
                </a:effectLst>
              </a:rPr>
              <a:t>56</a:t>
            </a:r>
          </a:p>
        </p:txBody>
      </p:sp>
    </p:spTree>
  </p:cSld>
  <p:clrMapOvr>
    <a:masterClrMapping/>
  </p:clrMapOvr>
  <p:transition>
    <p:wheel spokes="8"/>
  </p:transition>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ChangeArrowheads="1"/>
          </p:cNvSpPr>
          <p:nvPr>
            <p:ph type="title"/>
          </p:nvPr>
        </p:nvSpPr>
        <p:spPr>
          <a:xfrm>
            <a:off x="0" y="0"/>
            <a:ext cx="7772400" cy="1039812"/>
          </a:xfrm>
        </p:spPr>
        <p:txBody>
          <a:bodyPr rtlCol="0">
            <a:normAutofit fontScale="90000"/>
          </a:bodyPr>
          <a:lstStyle/>
          <a:p>
            <a:pPr eaLnBrk="1" fontAlgn="auto" hangingPunct="1">
              <a:spcAft>
                <a:spcPts val="0"/>
              </a:spcAft>
              <a:defRPr/>
            </a:pPr>
            <a:r>
              <a:rPr lang="th-TH" altLang="zh-CN" sz="5400" dirty="0" smtClean="0">
                <a:solidFill>
                  <a:schemeClr val="bg2"/>
                </a:solidFill>
              </a:rPr>
              <a:t>เครื่องมือ ที่ช่วยในการนำเสนอ</a:t>
            </a:r>
            <a:endParaRPr lang="th-TH" sz="6000" dirty="0" smtClean="0"/>
          </a:p>
        </p:txBody>
      </p:sp>
      <p:sp>
        <p:nvSpPr>
          <p:cNvPr id="78851" name="Rectangle 3"/>
          <p:cNvSpPr>
            <a:spLocks noGrp="1" noChangeArrowheads="1"/>
          </p:cNvSpPr>
          <p:nvPr>
            <p:ph idx="1"/>
          </p:nvPr>
        </p:nvSpPr>
        <p:spPr>
          <a:xfrm>
            <a:off x="0" y="857232"/>
            <a:ext cx="9144000" cy="6000768"/>
          </a:xfrm>
        </p:spPr>
        <p:txBody>
          <a:bodyPr rtlCol="0">
            <a:normAutofit fontScale="62500" lnSpcReduction="20000"/>
          </a:bodyPr>
          <a:lstStyle/>
          <a:p>
            <a:pPr eaLnBrk="1" fontAlgn="auto" hangingPunct="1">
              <a:spcAft>
                <a:spcPts val="0"/>
              </a:spcAft>
              <a:defRPr/>
            </a:pPr>
            <a:r>
              <a:rPr lang="th-TH" altLang="zh-CN" sz="3400" b="1" dirty="0" err="1" smtClean="0">
                <a:solidFill>
                  <a:schemeClr val="bg2"/>
                </a:solidFill>
              </a:rPr>
              <a:t>ฟลิป</a:t>
            </a:r>
            <a:r>
              <a:rPr lang="th-TH" altLang="zh-CN" sz="3400" b="1" dirty="0" smtClean="0">
                <a:solidFill>
                  <a:schemeClr val="bg2"/>
                </a:solidFill>
              </a:rPr>
              <a:t>ชาร์ต (</a:t>
            </a:r>
            <a:r>
              <a:rPr lang="en-US" altLang="zh-CN" sz="3400" b="1" dirty="0" smtClean="0">
                <a:solidFill>
                  <a:schemeClr val="bg2"/>
                </a:solidFill>
              </a:rPr>
              <a:t>Flip Charts</a:t>
            </a:r>
            <a:r>
              <a:rPr lang="th-TH" altLang="zh-CN" sz="3400" b="1" dirty="0" smtClean="0">
                <a:solidFill>
                  <a:schemeClr val="bg2"/>
                </a:solidFill>
              </a:rPr>
              <a:t>)</a:t>
            </a:r>
          </a:p>
          <a:p>
            <a:pPr eaLnBrk="1" fontAlgn="auto" hangingPunct="1">
              <a:spcAft>
                <a:spcPts val="0"/>
              </a:spcAft>
              <a:defRPr/>
            </a:pPr>
            <a:r>
              <a:rPr lang="th-TH" altLang="zh-CN" sz="3400" b="1" dirty="0" smtClean="0">
                <a:solidFill>
                  <a:schemeClr val="bg2"/>
                </a:solidFill>
              </a:rPr>
              <a:t>แบบจำลอง (</a:t>
            </a:r>
            <a:r>
              <a:rPr lang="en-US" altLang="zh-CN" sz="3400" b="1" dirty="0" smtClean="0">
                <a:solidFill>
                  <a:schemeClr val="bg2"/>
                </a:solidFill>
              </a:rPr>
              <a:t>Models</a:t>
            </a:r>
            <a:r>
              <a:rPr lang="th-TH" altLang="zh-CN" sz="3400" b="1" dirty="0" smtClean="0">
                <a:solidFill>
                  <a:schemeClr val="bg2"/>
                </a:solidFill>
              </a:rPr>
              <a:t>)</a:t>
            </a:r>
          </a:p>
          <a:p>
            <a:pPr eaLnBrk="1" fontAlgn="auto" hangingPunct="1">
              <a:spcAft>
                <a:spcPts val="0"/>
              </a:spcAft>
              <a:defRPr/>
            </a:pPr>
            <a:r>
              <a:rPr lang="th-TH" altLang="zh-CN" sz="3400" b="1" dirty="0" smtClean="0">
                <a:solidFill>
                  <a:schemeClr val="bg2"/>
                </a:solidFill>
              </a:rPr>
              <a:t>วีดีทัศน์ (</a:t>
            </a:r>
            <a:r>
              <a:rPr lang="en-US" altLang="zh-CN" sz="3400" b="1" dirty="0" smtClean="0">
                <a:solidFill>
                  <a:schemeClr val="bg2"/>
                </a:solidFill>
              </a:rPr>
              <a:t>Videos</a:t>
            </a:r>
            <a:r>
              <a:rPr lang="th-TH" altLang="zh-CN" sz="3400" b="1" dirty="0" smtClean="0">
                <a:solidFill>
                  <a:schemeClr val="bg2"/>
                </a:solidFill>
              </a:rPr>
              <a:t>)</a:t>
            </a:r>
          </a:p>
          <a:p>
            <a:pPr eaLnBrk="1" fontAlgn="auto" hangingPunct="1">
              <a:spcAft>
                <a:spcPts val="0"/>
              </a:spcAft>
              <a:defRPr/>
            </a:pPr>
            <a:r>
              <a:rPr lang="th-TH" altLang="zh-CN" sz="3400" b="1" dirty="0" smtClean="0">
                <a:solidFill>
                  <a:schemeClr val="bg2"/>
                </a:solidFill>
              </a:rPr>
              <a:t>ตาราง (</a:t>
            </a:r>
            <a:r>
              <a:rPr lang="en-US" altLang="zh-CN" sz="3400" b="1" dirty="0" smtClean="0">
                <a:solidFill>
                  <a:schemeClr val="bg2"/>
                </a:solidFill>
              </a:rPr>
              <a:t>Tables</a:t>
            </a:r>
            <a:r>
              <a:rPr lang="th-TH" altLang="zh-CN" sz="3400" b="1" dirty="0" smtClean="0">
                <a:solidFill>
                  <a:schemeClr val="bg2"/>
                </a:solidFill>
              </a:rPr>
              <a:t>)</a:t>
            </a:r>
          </a:p>
          <a:p>
            <a:pPr eaLnBrk="1" fontAlgn="auto" hangingPunct="1">
              <a:spcAft>
                <a:spcPts val="0"/>
              </a:spcAft>
              <a:defRPr/>
            </a:pPr>
            <a:r>
              <a:rPr lang="th-TH" altLang="zh-CN" sz="3400" b="1" dirty="0" smtClean="0">
                <a:solidFill>
                  <a:schemeClr val="bg2"/>
                </a:solidFill>
              </a:rPr>
              <a:t>แผ่นป้าย (</a:t>
            </a:r>
            <a:r>
              <a:rPr lang="en-US" altLang="zh-CN" sz="3400" b="1" dirty="0" smtClean="0">
                <a:solidFill>
                  <a:schemeClr val="bg2"/>
                </a:solidFill>
              </a:rPr>
              <a:t>Posters</a:t>
            </a:r>
            <a:r>
              <a:rPr lang="th-TH" altLang="zh-CN" sz="3400" b="1" dirty="0" smtClean="0">
                <a:solidFill>
                  <a:schemeClr val="bg2"/>
                </a:solidFill>
              </a:rPr>
              <a:t>)</a:t>
            </a:r>
          </a:p>
          <a:p>
            <a:pPr eaLnBrk="1" fontAlgn="auto" hangingPunct="1">
              <a:spcAft>
                <a:spcPts val="0"/>
              </a:spcAft>
              <a:defRPr/>
            </a:pPr>
            <a:r>
              <a:rPr lang="th-TH" altLang="zh-CN" sz="3400" b="1" dirty="0" smtClean="0">
                <a:solidFill>
                  <a:schemeClr val="bg2"/>
                </a:solidFill>
              </a:rPr>
              <a:t>สไลด์ (</a:t>
            </a:r>
            <a:r>
              <a:rPr lang="en-US" altLang="zh-CN" sz="3400" b="1" dirty="0" smtClean="0">
                <a:solidFill>
                  <a:schemeClr val="bg2"/>
                </a:solidFill>
              </a:rPr>
              <a:t>Slides</a:t>
            </a:r>
            <a:r>
              <a:rPr lang="th-TH" altLang="zh-CN" sz="3400" b="1" dirty="0" smtClean="0">
                <a:solidFill>
                  <a:schemeClr val="bg2"/>
                </a:solidFill>
              </a:rPr>
              <a:t>)</a:t>
            </a:r>
          </a:p>
          <a:p>
            <a:pPr>
              <a:defRPr/>
            </a:pPr>
            <a:r>
              <a:rPr lang="th-TH" altLang="zh-CN" sz="4400" b="1" dirty="0" smtClean="0">
                <a:solidFill>
                  <a:schemeClr val="bg1"/>
                </a:solidFill>
              </a:rPr>
              <a:t>แถบบันทึก </a:t>
            </a:r>
            <a:r>
              <a:rPr lang="th-TH" altLang="zh-CN" sz="3600" b="1" dirty="0" smtClean="0">
                <a:solidFill>
                  <a:schemeClr val="bg1"/>
                </a:solidFill>
              </a:rPr>
              <a:t>(</a:t>
            </a:r>
            <a:r>
              <a:rPr lang="en-US" altLang="zh-CN" sz="3600" b="1" dirty="0" smtClean="0">
                <a:solidFill>
                  <a:schemeClr val="bg1"/>
                </a:solidFill>
              </a:rPr>
              <a:t>Audiotapes</a:t>
            </a:r>
            <a:r>
              <a:rPr lang="th-TH" altLang="zh-CN" sz="3600" b="1" dirty="0" smtClean="0">
                <a:solidFill>
                  <a:schemeClr val="bg1"/>
                </a:solidFill>
              </a:rPr>
              <a:t>)</a:t>
            </a:r>
          </a:p>
          <a:p>
            <a:pPr>
              <a:defRPr/>
            </a:pPr>
            <a:r>
              <a:rPr lang="th-TH" altLang="zh-CN" sz="4400" b="1" dirty="0" smtClean="0">
                <a:solidFill>
                  <a:schemeClr val="bg1"/>
                </a:solidFill>
              </a:rPr>
              <a:t>แผนภูมิ </a:t>
            </a:r>
            <a:r>
              <a:rPr lang="th-TH" altLang="zh-CN" sz="3600" b="1" dirty="0" smtClean="0">
                <a:solidFill>
                  <a:schemeClr val="bg1"/>
                </a:solidFill>
              </a:rPr>
              <a:t>(</a:t>
            </a:r>
            <a:r>
              <a:rPr lang="en-US" altLang="zh-CN" sz="3600" b="1" dirty="0" smtClean="0">
                <a:solidFill>
                  <a:schemeClr val="bg1"/>
                </a:solidFill>
              </a:rPr>
              <a:t>Diagram</a:t>
            </a:r>
            <a:r>
              <a:rPr lang="th-TH" altLang="zh-CN" sz="3600" b="1" dirty="0" smtClean="0">
                <a:solidFill>
                  <a:schemeClr val="bg1"/>
                </a:solidFill>
              </a:rPr>
              <a:t>)</a:t>
            </a:r>
          </a:p>
          <a:p>
            <a:pPr>
              <a:defRPr/>
            </a:pPr>
            <a:r>
              <a:rPr lang="th-TH" altLang="zh-CN" sz="4400" b="1" dirty="0" smtClean="0">
                <a:solidFill>
                  <a:schemeClr val="bg1"/>
                </a:solidFill>
              </a:rPr>
              <a:t>อุปกรณ์การแสดง </a:t>
            </a:r>
            <a:r>
              <a:rPr lang="th-TH" altLang="zh-CN" sz="3600" b="1" dirty="0" smtClean="0">
                <a:solidFill>
                  <a:schemeClr val="bg1"/>
                </a:solidFill>
              </a:rPr>
              <a:t>(</a:t>
            </a:r>
            <a:r>
              <a:rPr lang="en-US" altLang="zh-CN" sz="3600" b="1" dirty="0" smtClean="0">
                <a:solidFill>
                  <a:schemeClr val="bg1"/>
                </a:solidFill>
              </a:rPr>
              <a:t>Props</a:t>
            </a:r>
            <a:r>
              <a:rPr lang="th-TH" altLang="zh-CN" sz="3600" b="1" dirty="0" smtClean="0">
                <a:solidFill>
                  <a:schemeClr val="bg1"/>
                </a:solidFill>
              </a:rPr>
              <a:t>)</a:t>
            </a:r>
          </a:p>
          <a:p>
            <a:pPr>
              <a:defRPr/>
            </a:pPr>
            <a:r>
              <a:rPr lang="th-TH" altLang="zh-CN" sz="4400" b="1" dirty="0" smtClean="0">
                <a:solidFill>
                  <a:schemeClr val="bg1"/>
                </a:solidFill>
              </a:rPr>
              <a:t>แผ่นใส </a:t>
            </a:r>
            <a:r>
              <a:rPr lang="th-TH" altLang="zh-CN" sz="3600" b="1" dirty="0" smtClean="0">
                <a:solidFill>
                  <a:schemeClr val="bg1"/>
                </a:solidFill>
              </a:rPr>
              <a:t>(</a:t>
            </a:r>
            <a:r>
              <a:rPr lang="en-US" altLang="zh-CN" sz="3600" b="1" dirty="0" smtClean="0">
                <a:solidFill>
                  <a:schemeClr val="bg1"/>
                </a:solidFill>
              </a:rPr>
              <a:t>Transparencies</a:t>
            </a:r>
            <a:r>
              <a:rPr lang="th-TH" altLang="zh-CN" sz="3600" b="1" dirty="0" smtClean="0">
                <a:solidFill>
                  <a:schemeClr val="bg1"/>
                </a:solidFill>
              </a:rPr>
              <a:t>)</a:t>
            </a:r>
          </a:p>
          <a:p>
            <a:r>
              <a:rPr lang="th-TH" altLang="zh-CN" sz="4800" b="1" dirty="0" smtClean="0">
                <a:solidFill>
                  <a:schemeClr val="bg1"/>
                </a:solidFill>
              </a:rPr>
              <a:t>เอกสารประกอบ </a:t>
            </a:r>
            <a:r>
              <a:rPr lang="th-TH" altLang="zh-CN" sz="3600" b="1" dirty="0" smtClean="0">
                <a:solidFill>
                  <a:schemeClr val="bg1"/>
                </a:solidFill>
              </a:rPr>
              <a:t>(</a:t>
            </a:r>
            <a:r>
              <a:rPr lang="en-US" altLang="zh-CN" sz="3600" b="1" dirty="0" smtClean="0">
                <a:solidFill>
                  <a:schemeClr val="bg1"/>
                </a:solidFill>
                <a:cs typeface="Cordia New" pitchFamily="34" charset="-34"/>
              </a:rPr>
              <a:t>Handouts</a:t>
            </a:r>
            <a:r>
              <a:rPr lang="th-TH" altLang="zh-CN" sz="3600" b="1" dirty="0" smtClean="0">
                <a:solidFill>
                  <a:schemeClr val="bg1"/>
                </a:solidFill>
              </a:rPr>
              <a:t>)</a:t>
            </a:r>
          </a:p>
          <a:p>
            <a:r>
              <a:rPr lang="th-TH" altLang="zh-CN" sz="4800" b="1" dirty="0" smtClean="0">
                <a:solidFill>
                  <a:schemeClr val="bg1"/>
                </a:solidFill>
              </a:rPr>
              <a:t> ผู้สาธิต </a:t>
            </a:r>
            <a:r>
              <a:rPr lang="th-TH" altLang="zh-CN" sz="3600" b="1" dirty="0" smtClean="0">
                <a:solidFill>
                  <a:schemeClr val="bg1"/>
                </a:solidFill>
              </a:rPr>
              <a:t>(</a:t>
            </a:r>
            <a:r>
              <a:rPr lang="en-US" altLang="zh-CN" sz="3600" b="1" dirty="0" smtClean="0">
                <a:solidFill>
                  <a:schemeClr val="bg1"/>
                </a:solidFill>
                <a:cs typeface="Cordia New" pitchFamily="34" charset="-34"/>
              </a:rPr>
              <a:t>Demonstrators</a:t>
            </a:r>
            <a:r>
              <a:rPr lang="th-TH" altLang="zh-CN" sz="3600" b="1" dirty="0" smtClean="0">
                <a:solidFill>
                  <a:schemeClr val="bg1"/>
                </a:solidFill>
              </a:rPr>
              <a:t>)</a:t>
            </a:r>
          </a:p>
          <a:p>
            <a:r>
              <a:rPr lang="th-TH" altLang="zh-CN" sz="4800" b="1" dirty="0" smtClean="0">
                <a:solidFill>
                  <a:schemeClr val="bg1"/>
                </a:solidFill>
              </a:rPr>
              <a:t> ไมโครโฟน </a:t>
            </a:r>
            <a:r>
              <a:rPr lang="th-TH" altLang="zh-CN" sz="3600" b="1" dirty="0" smtClean="0">
                <a:solidFill>
                  <a:schemeClr val="bg1"/>
                </a:solidFill>
              </a:rPr>
              <a:t>(</a:t>
            </a:r>
            <a:r>
              <a:rPr lang="en-US" altLang="zh-CN" sz="3600" b="1" dirty="0" smtClean="0">
                <a:solidFill>
                  <a:schemeClr val="bg1"/>
                </a:solidFill>
                <a:cs typeface="Cordia New" pitchFamily="34" charset="-34"/>
              </a:rPr>
              <a:t>Microphones</a:t>
            </a:r>
            <a:r>
              <a:rPr lang="th-TH" altLang="zh-CN" sz="3600" b="1" dirty="0" smtClean="0">
                <a:solidFill>
                  <a:schemeClr val="bg1"/>
                </a:solidFill>
              </a:rPr>
              <a:t>)</a:t>
            </a:r>
          </a:p>
          <a:p>
            <a:r>
              <a:rPr lang="th-TH" altLang="zh-CN" sz="4800" b="1" dirty="0" smtClean="0">
                <a:solidFill>
                  <a:schemeClr val="bg1"/>
                </a:solidFill>
              </a:rPr>
              <a:t> คอมพิวเตอร์ </a:t>
            </a:r>
            <a:r>
              <a:rPr lang="th-TH" altLang="zh-CN" sz="3600" b="1" dirty="0" smtClean="0">
                <a:solidFill>
                  <a:schemeClr val="bg1"/>
                </a:solidFill>
              </a:rPr>
              <a:t>(</a:t>
            </a:r>
            <a:r>
              <a:rPr lang="en-US" altLang="zh-CN" sz="3600" b="1" dirty="0" smtClean="0">
                <a:solidFill>
                  <a:schemeClr val="bg1"/>
                </a:solidFill>
                <a:cs typeface="Cordia New" pitchFamily="34" charset="-34"/>
              </a:rPr>
              <a:t>Computers</a:t>
            </a:r>
            <a:r>
              <a:rPr lang="th-TH" altLang="zh-CN" sz="3600" b="1" dirty="0" smtClean="0">
                <a:solidFill>
                  <a:schemeClr val="bg1"/>
                </a:solidFill>
              </a:rPr>
              <a:t>)</a:t>
            </a:r>
          </a:p>
        </p:txBody>
      </p:sp>
      <p:sp>
        <p:nvSpPr>
          <p:cNvPr id="40962" name="Rectangle 2"/>
          <p:cNvSpPr>
            <a:spLocks noChangeArrowheads="1"/>
          </p:cNvSpPr>
          <p:nvPr/>
        </p:nvSpPr>
        <p:spPr bwMode="auto">
          <a:xfrm>
            <a:off x="8243888" y="188913"/>
            <a:ext cx="720725" cy="647700"/>
          </a:xfrm>
          <a:prstGeom prst="rect">
            <a:avLst/>
          </a:prstGeom>
          <a:noFill/>
          <a:ln w="9525">
            <a:noFill/>
            <a:miter lim="800000"/>
            <a:headEnd/>
            <a:tailEnd/>
          </a:ln>
        </p:spPr>
        <p:txBody>
          <a:bodyPr anchor="ctr"/>
          <a:lstStyle/>
          <a:p>
            <a:pPr algn="r">
              <a:defRPr/>
            </a:pPr>
            <a:r>
              <a:rPr lang="th-TH" sz="5400" dirty="0">
                <a:solidFill>
                  <a:schemeClr val="tx2"/>
                </a:solidFill>
                <a:effectLst>
                  <a:outerShdw blurRad="38100" dist="38100" dir="2700000" algn="tl">
                    <a:srgbClr val="000000"/>
                  </a:outerShdw>
                </a:effectLst>
              </a:rPr>
              <a:t>57</a:t>
            </a:r>
          </a:p>
        </p:txBody>
      </p:sp>
      <p:sp>
        <p:nvSpPr>
          <p:cNvPr id="5" name="สี่เหลี่ยมผืนผ้า 4"/>
          <p:cNvSpPr/>
          <p:nvPr/>
        </p:nvSpPr>
        <p:spPr>
          <a:xfrm>
            <a:off x="3786182" y="785794"/>
            <a:ext cx="5357818" cy="607220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h-TH" altLang="zh-CN" sz="4800" dirty="0" smtClean="0">
                <a:solidFill>
                  <a:srgbClr val="FFFF00"/>
                </a:solidFill>
              </a:rPr>
              <a:t>ปัญหาจากสื่อ</a:t>
            </a:r>
          </a:p>
          <a:p>
            <a:pPr marL="514350" indent="-514350">
              <a:buAutoNum type="arabicPeriod"/>
              <a:defRPr/>
            </a:pPr>
            <a:r>
              <a:rPr lang="th-TH" altLang="zh-CN" b="1" dirty="0" smtClean="0">
                <a:solidFill>
                  <a:schemeClr val="bg1"/>
                </a:solidFill>
              </a:rPr>
              <a:t>ใช้สื่อนำเสนอมากเกินความต้องการ</a:t>
            </a:r>
          </a:p>
          <a:p>
            <a:pPr marL="514350" indent="-514350">
              <a:buAutoNum type="arabicPeriod"/>
              <a:defRPr/>
            </a:pPr>
            <a:r>
              <a:rPr lang="th-TH" altLang="zh-CN" b="1" dirty="0" smtClean="0">
                <a:solidFill>
                  <a:schemeClr val="bg1"/>
                </a:solidFill>
              </a:rPr>
              <a:t>มีเทคนิคการนำเสนอไม่ดีพอ ก็อาจทำให้สับสน</a:t>
            </a:r>
          </a:p>
          <a:p>
            <a:pPr marL="514350" indent="-514350">
              <a:buAutoNum type="arabicPeriod"/>
              <a:defRPr/>
            </a:pPr>
            <a:r>
              <a:rPr lang="th-TH" altLang="zh-CN" b="1" dirty="0" smtClean="0">
                <a:solidFill>
                  <a:schemeClr val="bg1"/>
                </a:solidFill>
              </a:rPr>
              <a:t>มีข้อความมากเกินไป จนดูรกรุงรัง</a:t>
            </a:r>
          </a:p>
          <a:p>
            <a:pPr marL="514350" indent="-514350">
              <a:buAutoNum type="arabicPeriod"/>
              <a:defRPr/>
            </a:pPr>
            <a:r>
              <a:rPr lang="th-TH" altLang="zh-CN" b="1" dirty="0" smtClean="0">
                <a:solidFill>
                  <a:schemeClr val="bg1"/>
                </a:solidFill>
              </a:rPr>
              <a:t>ผู้ชม </a:t>
            </a:r>
            <a:r>
              <a:rPr lang="en-US" altLang="zh-CN" b="1" dirty="0" smtClean="0">
                <a:solidFill>
                  <a:schemeClr val="bg1"/>
                </a:solidFill>
                <a:latin typeface="Arial Black"/>
              </a:rPr>
              <a:t>–</a:t>
            </a:r>
            <a:r>
              <a:rPr lang="th-TH" altLang="zh-CN" b="1" dirty="0" smtClean="0">
                <a:solidFill>
                  <a:schemeClr val="bg1"/>
                </a:solidFill>
              </a:rPr>
              <a:t> ผู้ฟังมากเกินไป จนดูไม่ทั่วถึง</a:t>
            </a:r>
          </a:p>
          <a:p>
            <a:pPr marL="514350" indent="-514350">
              <a:buAutoNum type="arabicPeriod"/>
              <a:defRPr/>
            </a:pPr>
            <a:r>
              <a:rPr lang="th-TH" altLang="zh-CN" b="1" dirty="0" smtClean="0">
                <a:solidFill>
                  <a:schemeClr val="bg1"/>
                </a:solidFill>
              </a:rPr>
              <a:t>สื่อไร้สีสัน หรือไม่มีหลักเกณฑ์ในการใช้สี</a:t>
            </a:r>
          </a:p>
          <a:p>
            <a:pPr marL="514350" indent="-514350">
              <a:buAutoNum type="arabicPeriod"/>
              <a:defRPr/>
            </a:pPr>
            <a:r>
              <a:rPr lang="th-TH" altLang="zh-CN" b="1" dirty="0" smtClean="0">
                <a:solidFill>
                  <a:schemeClr val="bg1"/>
                </a:solidFill>
              </a:rPr>
              <a:t>ใช้สื่อผิดจังหวะ ดูไม่รู้เรื่อง ไม่เข้าใจ น่าเบื่อ</a:t>
            </a:r>
          </a:p>
          <a:p>
            <a:pPr marL="514350" indent="-514350">
              <a:buAutoNum type="arabicPeriod"/>
              <a:defRPr/>
            </a:pPr>
            <a:r>
              <a:rPr lang="th-TH" altLang="zh-CN" b="1" dirty="0" smtClean="0">
                <a:solidFill>
                  <a:schemeClr val="bg1"/>
                </a:solidFill>
              </a:rPr>
              <a:t>ไม่สามารถสื่อได้อย่างต่อเนื่อง แนบเนียนประทับใจ</a:t>
            </a:r>
          </a:p>
          <a:p>
            <a:pPr marL="514350" indent="-514350">
              <a:buAutoNum type="arabicPeriod"/>
              <a:defRPr/>
            </a:pPr>
            <a:r>
              <a:rPr lang="th-TH" altLang="zh-CN" b="1" dirty="0" smtClean="0">
                <a:solidFill>
                  <a:schemeClr val="bg1"/>
                </a:solidFill>
              </a:rPr>
              <a:t>อ่านสื่อนำเสนอแทบทุกคำ ทำให้คุณค่าและศรัทธาของผู้ชม </a:t>
            </a:r>
            <a:r>
              <a:rPr lang="en-US" altLang="zh-CN" b="1" dirty="0" smtClean="0">
                <a:solidFill>
                  <a:schemeClr val="bg1"/>
                </a:solidFill>
                <a:latin typeface="Arial Black"/>
              </a:rPr>
              <a:t>–</a:t>
            </a:r>
            <a:r>
              <a:rPr lang="th-TH" altLang="zh-CN" b="1" dirty="0" smtClean="0">
                <a:solidFill>
                  <a:schemeClr val="bg1"/>
                </a:solidFill>
              </a:rPr>
              <a:t> ผู้ฟัง ที่มีต่อตัวผู้นำเสนอด้อยค่าลง</a:t>
            </a:r>
            <a:endParaRPr lang="th-TH" b="1" dirty="0" smtClean="0">
              <a:solidFill>
                <a:schemeClr val="bg1"/>
              </a:solidFill>
            </a:endParaRPr>
          </a:p>
        </p:txBody>
      </p:sp>
    </p:spTree>
  </p:cSld>
  <p:clrMapOvr>
    <a:masterClrMapping/>
  </p:clrMapOvr>
  <p:transition>
    <p:cut thruBlk="1"/>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รูปภาพ 4"/>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9144000" cy="6858000"/>
          </a:xfrm>
          <a:prstGeom prst="rect">
            <a:avLst/>
          </a:prstGeom>
        </p:spPr>
      </p:pic>
      <p:sp>
        <p:nvSpPr>
          <p:cNvPr id="2" name="ชื่อเรื่อง 1"/>
          <p:cNvSpPr>
            <a:spLocks noGrp="1"/>
          </p:cNvSpPr>
          <p:nvPr>
            <p:ph type="ctrTitle"/>
          </p:nvPr>
        </p:nvSpPr>
        <p:spPr>
          <a:xfrm>
            <a:off x="466725" y="2743200"/>
            <a:ext cx="8439150" cy="1574800"/>
          </a:xfrm>
          <a:solidFill>
            <a:schemeClr val="bg1">
              <a:lumMod val="65000"/>
              <a:alpha val="72157"/>
            </a:schemeClr>
          </a:solidFill>
          <a:effectLst>
            <a:glow rad="228600">
              <a:schemeClr val="accent2">
                <a:satMod val="175000"/>
                <a:alpha val="40000"/>
              </a:schemeClr>
            </a:glow>
          </a:effectLst>
          <a:scene3d>
            <a:camera prst="orthographicFront"/>
            <a:lightRig rig="threePt" dir="t"/>
          </a:scene3d>
          <a:sp3d>
            <a:bevelT w="165100" prst="coolSlant"/>
          </a:sp3d>
        </p:spPr>
        <p:txBody>
          <a:bodyPr anchor="ctr">
            <a:noAutofit/>
          </a:bodyPr>
          <a:lstStyle/>
          <a:p>
            <a:r>
              <a:rPr lang="th-TH" sz="7200" b="1" dirty="0">
                <a:effectLst>
                  <a:glow rad="228600">
                    <a:schemeClr val="accent1">
                      <a:satMod val="175000"/>
                      <a:alpha val="40000"/>
                    </a:schemeClr>
                  </a:glow>
                </a:effectLst>
                <a:latin typeface="TH Niramit AS" panose="02000506000000020004" pitchFamily="2" charset="-34"/>
              </a:rPr>
              <a:t>วิธีการพูด</a:t>
            </a:r>
            <a:r>
              <a:rPr lang="th-TH" sz="7200" b="1" dirty="0" smtClean="0">
                <a:effectLst>
                  <a:glow rad="228600">
                    <a:schemeClr val="accent1">
                      <a:satMod val="175000"/>
                      <a:alpha val="40000"/>
                    </a:schemeClr>
                  </a:glow>
                </a:effectLst>
                <a:latin typeface="TH Niramit AS" panose="02000506000000020004" pitchFamily="2" charset="-34"/>
              </a:rPr>
              <a:t>ต่อที่ชุมชน</a:t>
            </a:r>
            <a:endParaRPr lang="th-TH" sz="9600" b="1" dirty="0">
              <a:effectLst>
                <a:glow rad="228600">
                  <a:schemeClr val="accent1">
                    <a:satMod val="175000"/>
                    <a:alpha val="40000"/>
                  </a:schemeClr>
                </a:glow>
              </a:effectLst>
              <a:latin typeface="TH Niramit AS" panose="02000506000000020004" pitchFamily="2" charset="-34"/>
            </a:endParaRPr>
          </a:p>
        </p:txBody>
      </p:sp>
    </p:spTree>
    <p:extLst>
      <p:ext uri="{BB962C8B-B14F-4D97-AF65-F5344CB8AC3E}">
        <p14:creationId xmlns:p14="http://schemas.microsoft.com/office/powerpoint/2010/main" xmlns="" val="17122665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6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7042" name="Rectangle 2"/>
          <p:cNvSpPr>
            <a:spLocks noGrp="1" noChangeArrowheads="1"/>
          </p:cNvSpPr>
          <p:nvPr>
            <p:ph type="title"/>
          </p:nvPr>
        </p:nvSpPr>
        <p:spPr>
          <a:xfrm>
            <a:off x="0" y="0"/>
            <a:ext cx="7543800" cy="971550"/>
          </a:xfrm>
        </p:spPr>
        <p:txBody>
          <a:bodyPr rtlCol="0">
            <a:normAutofit fontScale="90000"/>
          </a:bodyPr>
          <a:lstStyle/>
          <a:p>
            <a:pPr algn="l" eaLnBrk="1" fontAlgn="auto" hangingPunct="1">
              <a:spcAft>
                <a:spcPts val="0"/>
              </a:spcAft>
              <a:defRPr/>
            </a:pPr>
            <a:r>
              <a:rPr lang="th-TH" sz="6000" dirty="0" smtClean="0">
                <a:solidFill>
                  <a:srgbClr val="FFFF00"/>
                </a:solidFill>
              </a:rPr>
              <a:t>การตอบคำถาม</a:t>
            </a:r>
          </a:p>
        </p:txBody>
      </p:sp>
      <p:sp>
        <p:nvSpPr>
          <p:cNvPr id="87043" name="Rectangle 3"/>
          <p:cNvSpPr>
            <a:spLocks noGrp="1" noChangeArrowheads="1"/>
          </p:cNvSpPr>
          <p:nvPr>
            <p:ph idx="1"/>
          </p:nvPr>
        </p:nvSpPr>
        <p:spPr>
          <a:xfrm>
            <a:off x="0" y="714356"/>
            <a:ext cx="9144000" cy="6143644"/>
          </a:xfrm>
        </p:spPr>
        <p:txBody>
          <a:bodyPr>
            <a:normAutofit fontScale="92500" lnSpcReduction="10000"/>
          </a:bodyPr>
          <a:lstStyle/>
          <a:p>
            <a:pPr marL="609600" indent="-609600">
              <a:buFont typeface="Wingdings" pitchFamily="2" charset="2"/>
              <a:buAutoNum type="arabicPeriod"/>
            </a:pPr>
            <a:r>
              <a:rPr lang="th-TH" sz="2800" b="1" dirty="0" smtClean="0">
                <a:solidFill>
                  <a:schemeClr val="bg1"/>
                </a:solidFill>
              </a:rPr>
              <a:t>ทำความตกลงกับผู้ฟังว่าจะถามได้ตอนใด ฟังคำถามตั้งแต่ต้นจนจบอย่างตั้งใจ</a:t>
            </a:r>
          </a:p>
          <a:p>
            <a:pPr marL="609600" indent="-609600" eaLnBrk="1" hangingPunct="1">
              <a:buFont typeface="Wingdings" pitchFamily="2" charset="2"/>
              <a:buNone/>
            </a:pPr>
            <a:r>
              <a:rPr lang="th-TH" sz="2800" b="1" dirty="0" smtClean="0">
                <a:solidFill>
                  <a:schemeClr val="bg1"/>
                </a:solidFill>
              </a:rPr>
              <a:t>	</a:t>
            </a:r>
            <a:r>
              <a:rPr lang="th-TH" sz="2800" dirty="0" smtClean="0">
                <a:solidFill>
                  <a:schemeClr val="bg1"/>
                </a:solidFill>
              </a:rPr>
              <a:t>- ระหว่างการนำเสนอ</a:t>
            </a:r>
          </a:p>
          <a:p>
            <a:pPr marL="609600" indent="-609600" eaLnBrk="1" hangingPunct="1">
              <a:buFont typeface="Wingdings" pitchFamily="2" charset="2"/>
              <a:buNone/>
            </a:pPr>
            <a:r>
              <a:rPr lang="th-TH" sz="2800" dirty="0" smtClean="0">
                <a:solidFill>
                  <a:schemeClr val="bg1"/>
                </a:solidFill>
              </a:rPr>
              <a:t>	- เมื่อพูดจบแต่ละหัวข้อ</a:t>
            </a:r>
          </a:p>
          <a:p>
            <a:pPr marL="609600" indent="-609600" eaLnBrk="1" hangingPunct="1">
              <a:buFont typeface="Wingdings" pitchFamily="2" charset="2"/>
              <a:buNone/>
            </a:pPr>
            <a:r>
              <a:rPr lang="th-TH" sz="2800" dirty="0" smtClean="0">
                <a:solidFill>
                  <a:schemeClr val="bg1"/>
                </a:solidFill>
              </a:rPr>
              <a:t>	- เมื่อเสร็จสิ้นการนำเสนอ</a:t>
            </a:r>
          </a:p>
          <a:p>
            <a:pPr marL="609600" indent="-609600">
              <a:buNone/>
            </a:pPr>
            <a:r>
              <a:rPr lang="en-US" altLang="zh-CN" sz="2800" b="1" dirty="0" smtClean="0">
                <a:solidFill>
                  <a:srgbClr val="FFFF00"/>
                </a:solidFill>
              </a:rPr>
              <a:t>2. </a:t>
            </a:r>
            <a:r>
              <a:rPr lang="th-TH" altLang="zh-CN" sz="2800" b="1" dirty="0" smtClean="0">
                <a:solidFill>
                  <a:srgbClr val="FFFF00"/>
                </a:solidFill>
              </a:rPr>
              <a:t>การตอบคำถาม มีหลักปฏิบัติ ดังนี้</a:t>
            </a:r>
          </a:p>
          <a:p>
            <a:pPr>
              <a:buNone/>
              <a:defRPr/>
            </a:pPr>
            <a:r>
              <a:rPr lang="th-TH" altLang="zh-CN" sz="2800" b="1" dirty="0" smtClean="0">
                <a:solidFill>
                  <a:schemeClr val="bg1"/>
                </a:solidFill>
              </a:rPr>
              <a:t>1. ควรจะฟังคำถามตั้งแต่ต้นจนจบ อย่างใส่ใจ ตั้งใจ</a:t>
            </a:r>
          </a:p>
          <a:p>
            <a:pPr>
              <a:buNone/>
              <a:defRPr/>
            </a:pPr>
            <a:r>
              <a:rPr lang="th-TH" altLang="zh-CN" sz="2800" b="1" dirty="0" smtClean="0">
                <a:solidFill>
                  <a:schemeClr val="bg1"/>
                </a:solidFill>
              </a:rPr>
              <a:t>2. ทวนคำถามถ้าจำเป็น</a:t>
            </a:r>
          </a:p>
          <a:p>
            <a:pPr>
              <a:buNone/>
              <a:defRPr/>
            </a:pPr>
            <a:r>
              <a:rPr lang="th-TH" altLang="zh-CN" sz="2800" b="1" dirty="0" smtClean="0">
                <a:solidFill>
                  <a:schemeClr val="bg1"/>
                </a:solidFill>
              </a:rPr>
              <a:t>3. คิดว่าเพราะเหตุใดผู้ฟังจึงถามคำถามเช่นนี้</a:t>
            </a:r>
          </a:p>
          <a:p>
            <a:pPr>
              <a:buNone/>
              <a:defRPr/>
            </a:pPr>
            <a:r>
              <a:rPr lang="th-TH" altLang="zh-CN" sz="2800" b="1" dirty="0" smtClean="0">
                <a:solidFill>
                  <a:schemeClr val="bg1"/>
                </a:solidFill>
              </a:rPr>
              <a:t>4. แยกแยะคำถามออกเป็นประเด็น</a:t>
            </a:r>
          </a:p>
          <a:p>
            <a:pPr>
              <a:buNone/>
              <a:defRPr/>
            </a:pPr>
            <a:r>
              <a:rPr lang="th-TH" altLang="zh-CN" sz="2800" b="1" dirty="0" smtClean="0">
                <a:solidFill>
                  <a:schemeClr val="bg1"/>
                </a:solidFill>
              </a:rPr>
              <a:t>5. ใช้ความสุขุม เยือกเย็น ควบคุมอารมณ์</a:t>
            </a:r>
          </a:p>
          <a:p>
            <a:pPr>
              <a:buNone/>
              <a:defRPr/>
            </a:pPr>
            <a:r>
              <a:rPr lang="th-TH" altLang="zh-CN" sz="2800" b="1" dirty="0" smtClean="0">
                <a:solidFill>
                  <a:schemeClr val="bg1"/>
                </a:solidFill>
              </a:rPr>
              <a:t>6. อย่าดูถูกคำถามหรือมองข้ามผู้ถามไป</a:t>
            </a:r>
          </a:p>
          <a:p>
            <a:pPr>
              <a:buNone/>
              <a:defRPr/>
            </a:pPr>
            <a:r>
              <a:rPr lang="th-TH" altLang="zh-CN" sz="2800" b="1" dirty="0" smtClean="0">
                <a:solidFill>
                  <a:schemeClr val="bg1"/>
                </a:solidFill>
              </a:rPr>
              <a:t>7. อย่ารู้สึกว่าตัวเราต้องตอบให้ได้ ต้องตอบคำถามทุกคำถาม</a:t>
            </a:r>
          </a:p>
          <a:p>
            <a:pPr>
              <a:buNone/>
              <a:defRPr/>
            </a:pPr>
            <a:r>
              <a:rPr lang="th-TH" altLang="zh-CN" sz="2800" b="1" dirty="0" smtClean="0">
                <a:solidFill>
                  <a:schemeClr val="bg1"/>
                </a:solidFill>
              </a:rPr>
              <a:t>8. ตอบคำถามให้กระชับ ไม่ยืดเยื้อ</a:t>
            </a:r>
            <a:endParaRPr lang="th-TH" sz="2800" b="1" dirty="0" smtClean="0">
              <a:solidFill>
                <a:srgbClr val="FFFF00"/>
              </a:solidFill>
            </a:endParaRPr>
          </a:p>
        </p:txBody>
      </p:sp>
      <p:sp>
        <p:nvSpPr>
          <p:cNvPr id="40962" name="Rectangle 2"/>
          <p:cNvSpPr>
            <a:spLocks noChangeArrowheads="1"/>
          </p:cNvSpPr>
          <p:nvPr/>
        </p:nvSpPr>
        <p:spPr bwMode="auto">
          <a:xfrm>
            <a:off x="8243888" y="188913"/>
            <a:ext cx="720725" cy="647700"/>
          </a:xfrm>
          <a:prstGeom prst="rect">
            <a:avLst/>
          </a:prstGeom>
          <a:noFill/>
          <a:ln w="9525">
            <a:noFill/>
            <a:miter lim="800000"/>
            <a:headEnd/>
            <a:tailEnd/>
          </a:ln>
        </p:spPr>
        <p:txBody>
          <a:bodyPr anchor="ctr"/>
          <a:lstStyle/>
          <a:p>
            <a:pPr algn="r">
              <a:defRPr/>
            </a:pPr>
            <a:r>
              <a:rPr lang="th-TH" sz="5400" dirty="0">
                <a:solidFill>
                  <a:schemeClr val="tx2"/>
                </a:solidFill>
                <a:effectLst>
                  <a:outerShdw blurRad="38100" dist="38100" dir="2700000" algn="tl">
                    <a:srgbClr val="000000"/>
                  </a:outerShdw>
                </a:effectLst>
              </a:rPr>
              <a:t>62</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2" presetClass="entr" presetSubtype="0" fill="hold" grpId="0" nodeType="withEffect">
                                  <p:stCondLst>
                                    <p:cond delay="0"/>
                                  </p:stCondLst>
                                  <p:childTnLst>
                                    <p:set>
                                      <p:cBhvr>
                                        <p:cTn id="6" dur="1" fill="hold">
                                          <p:stCondLst>
                                            <p:cond delay="0"/>
                                          </p:stCondLst>
                                        </p:cTn>
                                        <p:tgtEl>
                                          <p:spTgt spid="87042"/>
                                        </p:tgtEl>
                                        <p:attrNameLst>
                                          <p:attrName>style.visibility</p:attrName>
                                        </p:attrNameLst>
                                      </p:cBhvr>
                                      <p:to>
                                        <p:strVal val="visible"/>
                                      </p:to>
                                    </p:set>
                                    <p:anim calcmode="lin" valueType="num">
                                      <p:cBhvr>
                                        <p:cTn id="7" dur="2000" fill="hold"/>
                                        <p:tgtEl>
                                          <p:spTgt spid="87042"/>
                                        </p:tgtEl>
                                        <p:attrNameLst>
                                          <p:attrName>ppt_w</p:attrName>
                                        </p:attrNameLst>
                                      </p:cBhvr>
                                      <p:tavLst>
                                        <p:tav tm="0">
                                          <p:val>
                                            <p:strVal val="#ppt_w*2.5"/>
                                          </p:val>
                                        </p:tav>
                                        <p:tav tm="100000">
                                          <p:val>
                                            <p:strVal val="#ppt_w"/>
                                          </p:val>
                                        </p:tav>
                                      </p:tavLst>
                                    </p:anim>
                                    <p:anim calcmode="lin" valueType="num">
                                      <p:cBhvr>
                                        <p:cTn id="8" dur="2000" fill="hold"/>
                                        <p:tgtEl>
                                          <p:spTgt spid="87042"/>
                                        </p:tgtEl>
                                        <p:attrNameLst>
                                          <p:attrName>ppt_h</p:attrName>
                                        </p:attrNameLst>
                                      </p:cBhvr>
                                      <p:tavLst>
                                        <p:tav tm="0">
                                          <p:val>
                                            <p:strVal val="#ppt_h"/>
                                          </p:val>
                                        </p:tav>
                                        <p:tav tm="100000">
                                          <p:val>
                                            <p:strVal val="#ppt_h"/>
                                          </p:val>
                                        </p:tav>
                                      </p:tavLst>
                                    </p:anim>
                                    <p:anim calcmode="lin" valueType="num">
                                      <p:cBhvr>
                                        <p:cTn id="9" dur="2000" fill="hold"/>
                                        <p:tgtEl>
                                          <p:spTgt spid="87042"/>
                                        </p:tgtEl>
                                        <p:attrNameLst>
                                          <p:attrName>ppt_x</p:attrName>
                                        </p:attrNameLst>
                                      </p:cBhvr>
                                      <p:tavLst>
                                        <p:tav tm="0">
                                          <p:val>
                                            <p:strVal val="#ppt_x-.2"/>
                                          </p:val>
                                        </p:tav>
                                        <p:tav tm="50000">
                                          <p:val>
                                            <p:strVal val="#ppt_x+.1"/>
                                          </p:val>
                                        </p:tav>
                                        <p:tav tm="100000">
                                          <p:val>
                                            <p:strVal val="#ppt_x"/>
                                          </p:val>
                                        </p:tav>
                                      </p:tavLst>
                                    </p:anim>
                                    <p:anim calcmode="lin" valueType="num">
                                      <p:cBhvr>
                                        <p:cTn id="10" dur="2000" fill="hold"/>
                                        <p:tgtEl>
                                          <p:spTgt spid="87042"/>
                                        </p:tgtEl>
                                        <p:attrNameLst>
                                          <p:attrName>ppt_y</p:attrName>
                                        </p:attrNameLst>
                                      </p:cBhvr>
                                      <p:tavLst>
                                        <p:tav tm="0">
                                          <p:val>
                                            <p:strVal val="#ppt_y+1"/>
                                          </p:val>
                                        </p:tav>
                                        <p:tav tm="50000">
                                          <p:val>
                                            <p:strVal val="#ppt_y+.5"/>
                                          </p:val>
                                        </p:tav>
                                        <p:tav tm="100000">
                                          <p:val>
                                            <p:strVal val="#ppt_y"/>
                                          </p:val>
                                        </p:tav>
                                      </p:tavLst>
                                    </p:anim>
                                    <p:animEffect transition="in" filter="fade">
                                      <p:cBhvr>
                                        <p:cTn id="11" dur="2000"/>
                                        <p:tgtEl>
                                          <p:spTgt spid="87042"/>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87043">
                                            <p:txEl>
                                              <p:pRg st="0" end="0"/>
                                            </p:txEl>
                                          </p:spTgt>
                                        </p:tgtEl>
                                        <p:attrNameLst>
                                          <p:attrName>style.visibility</p:attrName>
                                        </p:attrNameLst>
                                      </p:cBhvr>
                                      <p:to>
                                        <p:strVal val="visible"/>
                                      </p:to>
                                    </p:set>
                                    <p:animEffect transition="in" filter="wipe(left)">
                                      <p:cBhvr>
                                        <p:cTn id="16" dur="500"/>
                                        <p:tgtEl>
                                          <p:spTgt spid="87043">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grpId="0" nodeType="clickEffect">
                                  <p:stCondLst>
                                    <p:cond delay="0"/>
                                  </p:stCondLst>
                                  <p:childTnLst>
                                    <p:set>
                                      <p:cBhvr>
                                        <p:cTn id="20" dur="1" fill="hold">
                                          <p:stCondLst>
                                            <p:cond delay="0"/>
                                          </p:stCondLst>
                                        </p:cTn>
                                        <p:tgtEl>
                                          <p:spTgt spid="87043">
                                            <p:txEl>
                                              <p:pRg st="1" end="1"/>
                                            </p:txEl>
                                          </p:spTgt>
                                        </p:tgtEl>
                                        <p:attrNameLst>
                                          <p:attrName>style.visibility</p:attrName>
                                        </p:attrNameLst>
                                      </p:cBhvr>
                                      <p:to>
                                        <p:strVal val="visible"/>
                                      </p:to>
                                    </p:set>
                                    <p:animEffect transition="in" filter="wipe(left)">
                                      <p:cBhvr>
                                        <p:cTn id="21" dur="500"/>
                                        <p:tgtEl>
                                          <p:spTgt spid="87043">
                                            <p:txEl>
                                              <p:pRg st="1" end="1"/>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8" fill="hold" grpId="0" nodeType="clickEffect">
                                  <p:stCondLst>
                                    <p:cond delay="0"/>
                                  </p:stCondLst>
                                  <p:childTnLst>
                                    <p:set>
                                      <p:cBhvr>
                                        <p:cTn id="25" dur="1" fill="hold">
                                          <p:stCondLst>
                                            <p:cond delay="0"/>
                                          </p:stCondLst>
                                        </p:cTn>
                                        <p:tgtEl>
                                          <p:spTgt spid="87043">
                                            <p:txEl>
                                              <p:pRg st="2" end="2"/>
                                            </p:txEl>
                                          </p:spTgt>
                                        </p:tgtEl>
                                        <p:attrNameLst>
                                          <p:attrName>style.visibility</p:attrName>
                                        </p:attrNameLst>
                                      </p:cBhvr>
                                      <p:to>
                                        <p:strVal val="visible"/>
                                      </p:to>
                                    </p:set>
                                    <p:animEffect transition="in" filter="wipe(left)">
                                      <p:cBhvr>
                                        <p:cTn id="26" dur="500"/>
                                        <p:tgtEl>
                                          <p:spTgt spid="87043">
                                            <p:txEl>
                                              <p:pRg st="2" end="2"/>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8" fill="hold" grpId="0" nodeType="clickEffect">
                                  <p:stCondLst>
                                    <p:cond delay="0"/>
                                  </p:stCondLst>
                                  <p:childTnLst>
                                    <p:set>
                                      <p:cBhvr>
                                        <p:cTn id="30" dur="1" fill="hold">
                                          <p:stCondLst>
                                            <p:cond delay="0"/>
                                          </p:stCondLst>
                                        </p:cTn>
                                        <p:tgtEl>
                                          <p:spTgt spid="87043">
                                            <p:txEl>
                                              <p:pRg st="3" end="3"/>
                                            </p:txEl>
                                          </p:spTgt>
                                        </p:tgtEl>
                                        <p:attrNameLst>
                                          <p:attrName>style.visibility</p:attrName>
                                        </p:attrNameLst>
                                      </p:cBhvr>
                                      <p:to>
                                        <p:strVal val="visible"/>
                                      </p:to>
                                    </p:set>
                                    <p:animEffect transition="in" filter="wipe(left)">
                                      <p:cBhvr>
                                        <p:cTn id="31" dur="500"/>
                                        <p:tgtEl>
                                          <p:spTgt spid="87043">
                                            <p:txEl>
                                              <p:pRg st="3" end="3"/>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22" presetClass="entr" presetSubtype="8" fill="hold" grpId="0" nodeType="clickEffect">
                                  <p:stCondLst>
                                    <p:cond delay="0"/>
                                  </p:stCondLst>
                                  <p:childTnLst>
                                    <p:set>
                                      <p:cBhvr>
                                        <p:cTn id="35" dur="1" fill="hold">
                                          <p:stCondLst>
                                            <p:cond delay="0"/>
                                          </p:stCondLst>
                                        </p:cTn>
                                        <p:tgtEl>
                                          <p:spTgt spid="87043">
                                            <p:txEl>
                                              <p:pRg st="4" end="4"/>
                                            </p:txEl>
                                          </p:spTgt>
                                        </p:tgtEl>
                                        <p:attrNameLst>
                                          <p:attrName>style.visibility</p:attrName>
                                        </p:attrNameLst>
                                      </p:cBhvr>
                                      <p:to>
                                        <p:strVal val="visible"/>
                                      </p:to>
                                    </p:set>
                                    <p:animEffect transition="in" filter="wipe(left)">
                                      <p:cBhvr>
                                        <p:cTn id="36" dur="500"/>
                                        <p:tgtEl>
                                          <p:spTgt spid="87043">
                                            <p:txEl>
                                              <p:pRg st="4" end="4"/>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22" presetClass="entr" presetSubtype="8" fill="hold" grpId="0" nodeType="clickEffect">
                                  <p:stCondLst>
                                    <p:cond delay="0"/>
                                  </p:stCondLst>
                                  <p:childTnLst>
                                    <p:set>
                                      <p:cBhvr>
                                        <p:cTn id="40" dur="1" fill="hold">
                                          <p:stCondLst>
                                            <p:cond delay="0"/>
                                          </p:stCondLst>
                                        </p:cTn>
                                        <p:tgtEl>
                                          <p:spTgt spid="87043">
                                            <p:txEl>
                                              <p:pRg st="5" end="5"/>
                                            </p:txEl>
                                          </p:spTgt>
                                        </p:tgtEl>
                                        <p:attrNameLst>
                                          <p:attrName>style.visibility</p:attrName>
                                        </p:attrNameLst>
                                      </p:cBhvr>
                                      <p:to>
                                        <p:strVal val="visible"/>
                                      </p:to>
                                    </p:set>
                                    <p:animEffect transition="in" filter="wipe(left)">
                                      <p:cBhvr>
                                        <p:cTn id="41" dur="500"/>
                                        <p:tgtEl>
                                          <p:spTgt spid="87043">
                                            <p:txEl>
                                              <p:pRg st="5" end="5"/>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22" presetClass="entr" presetSubtype="8" fill="hold" grpId="0" nodeType="clickEffect">
                                  <p:stCondLst>
                                    <p:cond delay="0"/>
                                  </p:stCondLst>
                                  <p:childTnLst>
                                    <p:set>
                                      <p:cBhvr>
                                        <p:cTn id="45" dur="1" fill="hold">
                                          <p:stCondLst>
                                            <p:cond delay="0"/>
                                          </p:stCondLst>
                                        </p:cTn>
                                        <p:tgtEl>
                                          <p:spTgt spid="87043">
                                            <p:txEl>
                                              <p:pRg st="6" end="6"/>
                                            </p:txEl>
                                          </p:spTgt>
                                        </p:tgtEl>
                                        <p:attrNameLst>
                                          <p:attrName>style.visibility</p:attrName>
                                        </p:attrNameLst>
                                      </p:cBhvr>
                                      <p:to>
                                        <p:strVal val="visible"/>
                                      </p:to>
                                    </p:set>
                                    <p:animEffect transition="in" filter="wipe(left)">
                                      <p:cBhvr>
                                        <p:cTn id="46" dur="500"/>
                                        <p:tgtEl>
                                          <p:spTgt spid="87043">
                                            <p:txEl>
                                              <p:pRg st="6" end="6"/>
                                            </p:txEl>
                                          </p:spTgt>
                                        </p:tgtEl>
                                      </p:cBhvr>
                                    </p:animEffect>
                                  </p:childTnLst>
                                </p:cTn>
                              </p:par>
                            </p:childTnLst>
                          </p:cTn>
                        </p:par>
                      </p:childTnLst>
                    </p:cTn>
                  </p:par>
                  <p:par>
                    <p:cTn id="47" fill="hold">
                      <p:stCondLst>
                        <p:cond delay="indefinite"/>
                      </p:stCondLst>
                      <p:childTnLst>
                        <p:par>
                          <p:cTn id="48" fill="hold">
                            <p:stCondLst>
                              <p:cond delay="0"/>
                            </p:stCondLst>
                            <p:childTnLst>
                              <p:par>
                                <p:cTn id="49" presetID="22" presetClass="entr" presetSubtype="8" fill="hold" grpId="0" nodeType="clickEffect">
                                  <p:stCondLst>
                                    <p:cond delay="0"/>
                                  </p:stCondLst>
                                  <p:childTnLst>
                                    <p:set>
                                      <p:cBhvr>
                                        <p:cTn id="50" dur="1" fill="hold">
                                          <p:stCondLst>
                                            <p:cond delay="0"/>
                                          </p:stCondLst>
                                        </p:cTn>
                                        <p:tgtEl>
                                          <p:spTgt spid="87043">
                                            <p:txEl>
                                              <p:pRg st="7" end="7"/>
                                            </p:txEl>
                                          </p:spTgt>
                                        </p:tgtEl>
                                        <p:attrNameLst>
                                          <p:attrName>style.visibility</p:attrName>
                                        </p:attrNameLst>
                                      </p:cBhvr>
                                      <p:to>
                                        <p:strVal val="visible"/>
                                      </p:to>
                                    </p:set>
                                    <p:animEffect transition="in" filter="wipe(left)">
                                      <p:cBhvr>
                                        <p:cTn id="51" dur="500"/>
                                        <p:tgtEl>
                                          <p:spTgt spid="87043">
                                            <p:txEl>
                                              <p:pRg st="7" end="7"/>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22" presetClass="entr" presetSubtype="8" fill="hold" grpId="0" nodeType="clickEffect">
                                  <p:stCondLst>
                                    <p:cond delay="0"/>
                                  </p:stCondLst>
                                  <p:childTnLst>
                                    <p:set>
                                      <p:cBhvr>
                                        <p:cTn id="55" dur="1" fill="hold">
                                          <p:stCondLst>
                                            <p:cond delay="0"/>
                                          </p:stCondLst>
                                        </p:cTn>
                                        <p:tgtEl>
                                          <p:spTgt spid="87043">
                                            <p:txEl>
                                              <p:pRg st="8" end="8"/>
                                            </p:txEl>
                                          </p:spTgt>
                                        </p:tgtEl>
                                        <p:attrNameLst>
                                          <p:attrName>style.visibility</p:attrName>
                                        </p:attrNameLst>
                                      </p:cBhvr>
                                      <p:to>
                                        <p:strVal val="visible"/>
                                      </p:to>
                                    </p:set>
                                    <p:animEffect transition="in" filter="wipe(left)">
                                      <p:cBhvr>
                                        <p:cTn id="56" dur="500"/>
                                        <p:tgtEl>
                                          <p:spTgt spid="87043">
                                            <p:txEl>
                                              <p:pRg st="8" end="8"/>
                                            </p:txEl>
                                          </p:spTgt>
                                        </p:tgtEl>
                                      </p:cBhvr>
                                    </p:animEffect>
                                  </p:childTnLst>
                                </p:cTn>
                              </p:par>
                            </p:childTnLst>
                          </p:cTn>
                        </p:par>
                      </p:childTnLst>
                    </p:cTn>
                  </p:par>
                  <p:par>
                    <p:cTn id="57" fill="hold">
                      <p:stCondLst>
                        <p:cond delay="indefinite"/>
                      </p:stCondLst>
                      <p:childTnLst>
                        <p:par>
                          <p:cTn id="58" fill="hold">
                            <p:stCondLst>
                              <p:cond delay="0"/>
                            </p:stCondLst>
                            <p:childTnLst>
                              <p:par>
                                <p:cTn id="59" presetID="22" presetClass="entr" presetSubtype="8" fill="hold" grpId="0" nodeType="clickEffect">
                                  <p:stCondLst>
                                    <p:cond delay="0"/>
                                  </p:stCondLst>
                                  <p:childTnLst>
                                    <p:set>
                                      <p:cBhvr>
                                        <p:cTn id="60" dur="1" fill="hold">
                                          <p:stCondLst>
                                            <p:cond delay="0"/>
                                          </p:stCondLst>
                                        </p:cTn>
                                        <p:tgtEl>
                                          <p:spTgt spid="87043">
                                            <p:txEl>
                                              <p:pRg st="9" end="9"/>
                                            </p:txEl>
                                          </p:spTgt>
                                        </p:tgtEl>
                                        <p:attrNameLst>
                                          <p:attrName>style.visibility</p:attrName>
                                        </p:attrNameLst>
                                      </p:cBhvr>
                                      <p:to>
                                        <p:strVal val="visible"/>
                                      </p:to>
                                    </p:set>
                                    <p:animEffect transition="in" filter="wipe(left)">
                                      <p:cBhvr>
                                        <p:cTn id="61" dur="500"/>
                                        <p:tgtEl>
                                          <p:spTgt spid="87043">
                                            <p:txEl>
                                              <p:pRg st="9" end="9"/>
                                            </p:txEl>
                                          </p:spTgt>
                                        </p:tgtEl>
                                      </p:cBhvr>
                                    </p:animEffect>
                                  </p:childTnLst>
                                </p:cTn>
                              </p:par>
                            </p:childTnLst>
                          </p:cTn>
                        </p:par>
                      </p:childTnLst>
                    </p:cTn>
                  </p:par>
                  <p:par>
                    <p:cTn id="62" fill="hold">
                      <p:stCondLst>
                        <p:cond delay="indefinite"/>
                      </p:stCondLst>
                      <p:childTnLst>
                        <p:par>
                          <p:cTn id="63" fill="hold">
                            <p:stCondLst>
                              <p:cond delay="0"/>
                            </p:stCondLst>
                            <p:childTnLst>
                              <p:par>
                                <p:cTn id="64" presetID="22" presetClass="entr" presetSubtype="8" fill="hold" grpId="0" nodeType="clickEffect">
                                  <p:stCondLst>
                                    <p:cond delay="0"/>
                                  </p:stCondLst>
                                  <p:childTnLst>
                                    <p:set>
                                      <p:cBhvr>
                                        <p:cTn id="65" dur="1" fill="hold">
                                          <p:stCondLst>
                                            <p:cond delay="0"/>
                                          </p:stCondLst>
                                        </p:cTn>
                                        <p:tgtEl>
                                          <p:spTgt spid="87043">
                                            <p:txEl>
                                              <p:pRg st="10" end="10"/>
                                            </p:txEl>
                                          </p:spTgt>
                                        </p:tgtEl>
                                        <p:attrNameLst>
                                          <p:attrName>style.visibility</p:attrName>
                                        </p:attrNameLst>
                                      </p:cBhvr>
                                      <p:to>
                                        <p:strVal val="visible"/>
                                      </p:to>
                                    </p:set>
                                    <p:animEffect transition="in" filter="wipe(left)">
                                      <p:cBhvr>
                                        <p:cTn id="66" dur="500"/>
                                        <p:tgtEl>
                                          <p:spTgt spid="87043">
                                            <p:txEl>
                                              <p:pRg st="10" end="10"/>
                                            </p:txEl>
                                          </p:spTgt>
                                        </p:tgtEl>
                                      </p:cBhvr>
                                    </p:animEffect>
                                  </p:childTnLst>
                                </p:cTn>
                              </p:par>
                            </p:childTnLst>
                          </p:cTn>
                        </p:par>
                      </p:childTnLst>
                    </p:cTn>
                  </p:par>
                  <p:par>
                    <p:cTn id="67" fill="hold">
                      <p:stCondLst>
                        <p:cond delay="indefinite"/>
                      </p:stCondLst>
                      <p:childTnLst>
                        <p:par>
                          <p:cTn id="68" fill="hold">
                            <p:stCondLst>
                              <p:cond delay="0"/>
                            </p:stCondLst>
                            <p:childTnLst>
                              <p:par>
                                <p:cTn id="69" presetID="22" presetClass="entr" presetSubtype="8" fill="hold" grpId="0" nodeType="clickEffect">
                                  <p:stCondLst>
                                    <p:cond delay="0"/>
                                  </p:stCondLst>
                                  <p:childTnLst>
                                    <p:set>
                                      <p:cBhvr>
                                        <p:cTn id="70" dur="1" fill="hold">
                                          <p:stCondLst>
                                            <p:cond delay="0"/>
                                          </p:stCondLst>
                                        </p:cTn>
                                        <p:tgtEl>
                                          <p:spTgt spid="87043">
                                            <p:txEl>
                                              <p:pRg st="11" end="11"/>
                                            </p:txEl>
                                          </p:spTgt>
                                        </p:tgtEl>
                                        <p:attrNameLst>
                                          <p:attrName>style.visibility</p:attrName>
                                        </p:attrNameLst>
                                      </p:cBhvr>
                                      <p:to>
                                        <p:strVal val="visible"/>
                                      </p:to>
                                    </p:set>
                                    <p:animEffect transition="in" filter="wipe(left)">
                                      <p:cBhvr>
                                        <p:cTn id="71" dur="500"/>
                                        <p:tgtEl>
                                          <p:spTgt spid="87043">
                                            <p:txEl>
                                              <p:pRg st="11" end="11"/>
                                            </p:txEl>
                                          </p:spTgt>
                                        </p:tgtEl>
                                      </p:cBhvr>
                                    </p:animEffect>
                                  </p:childTnLst>
                                </p:cTn>
                              </p:par>
                            </p:childTnLst>
                          </p:cTn>
                        </p:par>
                      </p:childTnLst>
                    </p:cTn>
                  </p:par>
                  <p:par>
                    <p:cTn id="72" fill="hold">
                      <p:stCondLst>
                        <p:cond delay="indefinite"/>
                      </p:stCondLst>
                      <p:childTnLst>
                        <p:par>
                          <p:cTn id="73" fill="hold">
                            <p:stCondLst>
                              <p:cond delay="0"/>
                            </p:stCondLst>
                            <p:childTnLst>
                              <p:par>
                                <p:cTn id="74" presetID="22" presetClass="entr" presetSubtype="8" fill="hold" grpId="0" nodeType="clickEffect">
                                  <p:stCondLst>
                                    <p:cond delay="0"/>
                                  </p:stCondLst>
                                  <p:childTnLst>
                                    <p:set>
                                      <p:cBhvr>
                                        <p:cTn id="75" dur="1" fill="hold">
                                          <p:stCondLst>
                                            <p:cond delay="0"/>
                                          </p:stCondLst>
                                        </p:cTn>
                                        <p:tgtEl>
                                          <p:spTgt spid="87043">
                                            <p:txEl>
                                              <p:pRg st="12" end="12"/>
                                            </p:txEl>
                                          </p:spTgt>
                                        </p:tgtEl>
                                        <p:attrNameLst>
                                          <p:attrName>style.visibility</p:attrName>
                                        </p:attrNameLst>
                                      </p:cBhvr>
                                      <p:to>
                                        <p:strVal val="visible"/>
                                      </p:to>
                                    </p:set>
                                    <p:animEffect transition="in" filter="wipe(left)">
                                      <p:cBhvr>
                                        <p:cTn id="76" dur="500"/>
                                        <p:tgtEl>
                                          <p:spTgt spid="87043">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7042" grpId="0"/>
      <p:bldP spid="87043" grpId="0" build="p"/>
    </p:bld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ChangeArrowheads="1"/>
          </p:cNvSpPr>
          <p:nvPr>
            <p:ph type="title"/>
          </p:nvPr>
        </p:nvSpPr>
        <p:spPr>
          <a:xfrm>
            <a:off x="214282" y="285728"/>
            <a:ext cx="4967287" cy="936625"/>
          </a:xfrm>
        </p:spPr>
        <p:txBody>
          <a:bodyPr rtlCol="0">
            <a:normAutofit fontScale="90000"/>
          </a:bodyPr>
          <a:lstStyle/>
          <a:p>
            <a:pPr eaLnBrk="1" fontAlgn="auto" hangingPunct="1">
              <a:spcAft>
                <a:spcPts val="0"/>
              </a:spcAft>
              <a:defRPr/>
            </a:pPr>
            <a:r>
              <a:rPr lang="th-TH" altLang="zh-CN" sz="7200" dirty="0" smtClean="0">
                <a:solidFill>
                  <a:schemeClr val="bg1"/>
                </a:solidFill>
              </a:rPr>
              <a:t>จบอย่างประทับใจ</a:t>
            </a:r>
            <a:endParaRPr lang="th-TH" sz="7200" dirty="0" smtClean="0"/>
          </a:p>
        </p:txBody>
      </p:sp>
      <p:sp>
        <p:nvSpPr>
          <p:cNvPr id="64515" name="Rectangle 3"/>
          <p:cNvSpPr>
            <a:spLocks noGrp="1" noChangeArrowheads="1"/>
          </p:cNvSpPr>
          <p:nvPr>
            <p:ph idx="1"/>
          </p:nvPr>
        </p:nvSpPr>
        <p:spPr>
          <a:xfrm>
            <a:off x="0" y="1214422"/>
            <a:ext cx="9144000" cy="5643578"/>
          </a:xfrm>
        </p:spPr>
        <p:txBody>
          <a:bodyPr>
            <a:normAutofit fontScale="62500" lnSpcReduction="20000"/>
          </a:bodyPr>
          <a:lstStyle/>
          <a:p>
            <a:pPr eaLnBrk="1" hangingPunct="1">
              <a:buFontTx/>
              <a:buChar char="-"/>
            </a:pPr>
            <a:r>
              <a:rPr lang="th-TH" altLang="zh-CN" sz="5100" b="1" dirty="0" smtClean="0">
                <a:solidFill>
                  <a:schemeClr val="bg1"/>
                </a:solidFill>
                <a:latin typeface="Angsana New" pitchFamily="18" charset="-34"/>
              </a:rPr>
              <a:t>สรุปจบให้มีความหมาย เช่น ต้องการให้ผู้ฟังทำอะไร มีการแสดงออกอย่างไร</a:t>
            </a:r>
          </a:p>
          <a:p>
            <a:pPr eaLnBrk="1" hangingPunct="1">
              <a:buFontTx/>
              <a:buChar char="-"/>
            </a:pPr>
            <a:r>
              <a:rPr lang="th-TH" altLang="zh-CN" sz="5100" b="1" dirty="0" smtClean="0">
                <a:solidFill>
                  <a:schemeClr val="bg1"/>
                </a:solidFill>
                <a:latin typeface="Angsana New" pitchFamily="18" charset="-34"/>
              </a:rPr>
              <a:t>รักษาเวลาและจบในเวลาที่กำหนด</a:t>
            </a:r>
          </a:p>
          <a:p>
            <a:pPr eaLnBrk="1" hangingPunct="1">
              <a:buFontTx/>
              <a:buChar char="-"/>
            </a:pPr>
            <a:r>
              <a:rPr lang="th-TH" altLang="zh-CN" sz="5100" b="1" dirty="0" smtClean="0">
                <a:solidFill>
                  <a:schemeClr val="bg1"/>
                </a:solidFill>
                <a:latin typeface="Angsana New" pitchFamily="18" charset="-34"/>
              </a:rPr>
              <a:t>พยามยามใช้ถ้อยคำประทับใจ</a:t>
            </a:r>
          </a:p>
          <a:p>
            <a:pPr eaLnBrk="1" hangingPunct="1">
              <a:buFont typeface="Wingdings" pitchFamily="2" charset="2"/>
              <a:buNone/>
            </a:pPr>
            <a:r>
              <a:rPr lang="th-TH" altLang="zh-CN" sz="5100" b="1" dirty="0" smtClean="0">
                <a:solidFill>
                  <a:schemeClr val="bg1"/>
                </a:solidFill>
                <a:latin typeface="Angsana New" pitchFamily="18" charset="-34"/>
              </a:rPr>
              <a:t>- 	</a:t>
            </a:r>
            <a:r>
              <a:rPr lang="th-TH" altLang="zh-CN" sz="5100" b="1" dirty="0" err="1" smtClean="0">
                <a:solidFill>
                  <a:schemeClr val="bg1"/>
                </a:solidFill>
                <a:latin typeface="Angsana New" pitchFamily="18" charset="-34"/>
              </a:rPr>
              <a:t>ใช้อวัจน</a:t>
            </a:r>
            <a:r>
              <a:rPr lang="th-TH" altLang="zh-CN" sz="5100" b="1" dirty="0" smtClean="0">
                <a:solidFill>
                  <a:schemeClr val="bg1"/>
                </a:solidFill>
                <a:latin typeface="Angsana New" pitchFamily="18" charset="-34"/>
              </a:rPr>
              <a:t>ภาษา </a:t>
            </a:r>
            <a:r>
              <a:rPr lang="th-TH" altLang="zh-CN" sz="5100" b="1" dirty="0" err="1" smtClean="0">
                <a:solidFill>
                  <a:schemeClr val="bg1"/>
                </a:solidFill>
                <a:latin typeface="Angsana New" pitchFamily="18" charset="-34"/>
              </a:rPr>
              <a:t>และวัจนภาษา</a:t>
            </a:r>
            <a:r>
              <a:rPr lang="th-TH" altLang="zh-CN" sz="5100" b="1" dirty="0" smtClean="0">
                <a:solidFill>
                  <a:schemeClr val="bg1"/>
                </a:solidFill>
                <a:latin typeface="Angsana New" pitchFamily="18" charset="-34"/>
              </a:rPr>
              <a:t>อย่างมีคุณภาพ</a:t>
            </a:r>
          </a:p>
          <a:p>
            <a:pPr eaLnBrk="1" hangingPunct="1">
              <a:buFont typeface="Wingdings" pitchFamily="2" charset="2"/>
              <a:buNone/>
            </a:pPr>
            <a:r>
              <a:rPr lang="th-TH" altLang="zh-CN" sz="5100" b="1" dirty="0" smtClean="0">
                <a:solidFill>
                  <a:schemeClr val="bg1"/>
                </a:solidFill>
                <a:latin typeface="Angsana New" pitchFamily="18" charset="-34"/>
              </a:rPr>
              <a:t>- 	การใช้สายตาให้ทั่วถึง มองที่ผู้ฟัง ไม่ใช่มองสื่อตลอดเวลา</a:t>
            </a:r>
          </a:p>
          <a:p>
            <a:pPr eaLnBrk="1" hangingPunct="1">
              <a:buFontTx/>
              <a:buChar char="-"/>
            </a:pPr>
            <a:r>
              <a:rPr lang="th-TH" altLang="zh-CN" sz="5100" b="1" dirty="0" smtClean="0">
                <a:solidFill>
                  <a:schemeClr val="bg1"/>
                </a:solidFill>
                <a:latin typeface="Angsana New" pitchFamily="18" charset="-34"/>
              </a:rPr>
              <a:t>การใช้สื่อให้สอดคล้องกับเนื้อหา</a:t>
            </a:r>
          </a:p>
          <a:p>
            <a:pPr lvl="1">
              <a:defRPr/>
            </a:pPr>
            <a:r>
              <a:rPr lang="th-TH" sz="6100" dirty="0" smtClean="0">
                <a:solidFill>
                  <a:schemeClr val="bg1"/>
                </a:solidFill>
              </a:rPr>
              <a:t> พอดีกับเวลา</a:t>
            </a:r>
          </a:p>
          <a:p>
            <a:pPr lvl="1">
              <a:defRPr/>
            </a:pPr>
            <a:r>
              <a:rPr lang="th-TH" sz="6100" dirty="0" smtClean="0">
                <a:solidFill>
                  <a:schemeClr val="bg1"/>
                </a:solidFill>
              </a:rPr>
              <a:t> พอดีกับความสนใจ</a:t>
            </a:r>
          </a:p>
          <a:p>
            <a:pPr lvl="1">
              <a:defRPr/>
            </a:pPr>
            <a:r>
              <a:rPr lang="th-TH" sz="6100" dirty="0" smtClean="0">
                <a:solidFill>
                  <a:schemeClr val="bg1"/>
                </a:solidFill>
              </a:rPr>
              <a:t> พอดีกับเนื้อหา</a:t>
            </a:r>
          </a:p>
          <a:p>
            <a:pPr lvl="1">
              <a:defRPr/>
            </a:pPr>
            <a:r>
              <a:rPr lang="th-TH" sz="6100" dirty="0" smtClean="0">
                <a:solidFill>
                  <a:schemeClr val="bg1"/>
                </a:solidFill>
              </a:rPr>
              <a:t> พอดีกับวัตถุประสงค์</a:t>
            </a:r>
            <a:endParaRPr lang="th-TH" altLang="zh-CN" sz="4400" b="1" dirty="0" smtClean="0">
              <a:solidFill>
                <a:schemeClr val="bg1"/>
              </a:solidFill>
              <a:latin typeface="Angsana New" pitchFamily="18" charset="-34"/>
            </a:endParaRPr>
          </a:p>
        </p:txBody>
      </p:sp>
      <p:sp>
        <p:nvSpPr>
          <p:cNvPr id="40962" name="Rectangle 2"/>
          <p:cNvSpPr>
            <a:spLocks noChangeArrowheads="1"/>
          </p:cNvSpPr>
          <p:nvPr/>
        </p:nvSpPr>
        <p:spPr bwMode="auto">
          <a:xfrm>
            <a:off x="8243888" y="188913"/>
            <a:ext cx="720725" cy="647700"/>
          </a:xfrm>
          <a:prstGeom prst="rect">
            <a:avLst/>
          </a:prstGeom>
          <a:noFill/>
          <a:ln w="9525">
            <a:noFill/>
            <a:miter lim="800000"/>
            <a:headEnd/>
            <a:tailEnd/>
          </a:ln>
        </p:spPr>
        <p:txBody>
          <a:bodyPr anchor="ctr"/>
          <a:lstStyle/>
          <a:p>
            <a:pPr algn="r">
              <a:defRPr/>
            </a:pPr>
            <a:r>
              <a:rPr lang="th-TH" sz="5400" dirty="0">
                <a:solidFill>
                  <a:schemeClr val="tx2"/>
                </a:solidFill>
                <a:effectLst>
                  <a:outerShdw blurRad="38100" dist="38100" dir="2700000" algn="tl">
                    <a:srgbClr val="000000"/>
                  </a:outerShdw>
                </a:effectLst>
              </a:rPr>
              <a:t>64</a:t>
            </a:r>
          </a:p>
        </p:txBody>
      </p:sp>
    </p:spTree>
  </p:cSld>
  <p:clrMapOvr>
    <a:masterClrMapping/>
  </p:clrMapOvr>
  <p:transition>
    <p:diamond/>
  </p:transition>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928662" y="0"/>
            <a:ext cx="7620000" cy="928670"/>
          </a:xfrm>
          <a:gradFill rotWithShape="1">
            <a:gsLst>
              <a:gs pos="0">
                <a:schemeClr val="accent1"/>
              </a:gs>
              <a:gs pos="100000">
                <a:schemeClr val="accent1">
                  <a:gamma/>
                  <a:tint val="0"/>
                  <a:invGamma/>
                </a:schemeClr>
              </a:gs>
            </a:gsLst>
            <a:lin ang="5400000" scaled="1"/>
          </a:gradFill>
          <a:ln>
            <a:solidFill>
              <a:srgbClr val="009900"/>
            </a:solidFill>
          </a:ln>
        </p:spPr>
        <p:txBody>
          <a:bodyPr/>
          <a:lstStyle/>
          <a:p>
            <a:pPr eaLnBrk="1" hangingPunct="1">
              <a:defRPr/>
            </a:pPr>
            <a:r>
              <a:rPr lang="th-TH" sz="9600" i="1" dirty="0" smtClean="0">
                <a:solidFill>
                  <a:srgbClr val="FF0000"/>
                </a:solidFill>
                <a:effectLst>
                  <a:outerShdw blurRad="38100" dist="38100" dir="2700000" algn="tl">
                    <a:srgbClr val="000000"/>
                  </a:outerShdw>
                </a:effectLst>
              </a:rPr>
              <a:t>เ</a:t>
            </a:r>
            <a:r>
              <a:rPr lang="th-TH" dirty="0" smtClean="0">
                <a:solidFill>
                  <a:srgbClr val="0000CC"/>
                </a:solidFill>
                <a:effectLst>
                  <a:outerShdw blurRad="38100" dist="38100" dir="2700000" algn="tl">
                    <a:srgbClr val="000000"/>
                  </a:outerShdw>
                </a:effectLst>
              </a:rPr>
              <a:t>ทคนิคการนำเสนออย่างมีประสิทธิภาพ</a:t>
            </a:r>
          </a:p>
        </p:txBody>
      </p:sp>
      <p:sp>
        <p:nvSpPr>
          <p:cNvPr id="3" name="สี่เหลี่ยมผืนผ้า 2"/>
          <p:cNvSpPr/>
          <p:nvPr/>
        </p:nvSpPr>
        <p:spPr>
          <a:xfrm>
            <a:off x="0" y="1000108"/>
            <a:ext cx="2643174" cy="32861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609600" indent="-609600">
              <a:lnSpc>
                <a:spcPct val="130000"/>
              </a:lnSpc>
              <a:defRPr/>
            </a:pPr>
            <a:r>
              <a:rPr lang="th-TH" sz="3200" b="1" dirty="0" smtClean="0">
                <a:solidFill>
                  <a:srgbClr val="FF0000"/>
                </a:solidFill>
                <a:latin typeface="Tahoma" pitchFamily="34" charset="0"/>
                <a:cs typeface="Tahoma" pitchFamily="34" charset="0"/>
              </a:rPr>
              <a:t>การวางแผน</a:t>
            </a:r>
            <a:endParaRPr lang="en-US" sz="3200" b="1" dirty="0" smtClean="0">
              <a:solidFill>
                <a:srgbClr val="FF0000"/>
              </a:solidFill>
              <a:latin typeface="Tahoma" pitchFamily="34" charset="0"/>
              <a:cs typeface="Tahoma" pitchFamily="34" charset="0"/>
            </a:endParaRPr>
          </a:p>
          <a:p>
            <a:pPr marL="609600" indent="-609600">
              <a:lnSpc>
                <a:spcPct val="130000"/>
              </a:lnSpc>
              <a:defRPr/>
            </a:pPr>
            <a:r>
              <a:rPr lang="en-US" sz="2000" b="1" dirty="0" smtClean="0">
                <a:solidFill>
                  <a:srgbClr val="FFFF00"/>
                </a:solidFill>
                <a:latin typeface="Tahoma" pitchFamily="34" charset="0"/>
                <a:cs typeface="Tahoma" pitchFamily="34" charset="0"/>
              </a:rPr>
              <a:t>1.</a:t>
            </a:r>
            <a:r>
              <a:rPr lang="th-TH" sz="2000" b="1" dirty="0" smtClean="0">
                <a:solidFill>
                  <a:srgbClr val="FFFF00"/>
                </a:solidFill>
                <a:latin typeface="Tahoma" pitchFamily="34" charset="0"/>
                <a:cs typeface="Tahoma" pitchFamily="34" charset="0"/>
              </a:rPr>
              <a:t>วัตถุประสงค์</a:t>
            </a:r>
            <a:endParaRPr lang="en-US" sz="2000" b="1" dirty="0" smtClean="0">
              <a:solidFill>
                <a:srgbClr val="FFFF00"/>
              </a:solidFill>
              <a:latin typeface="Tahoma" pitchFamily="34" charset="0"/>
              <a:cs typeface="Tahoma" pitchFamily="34" charset="0"/>
            </a:endParaRPr>
          </a:p>
          <a:p>
            <a:pPr marL="609600" indent="-609600">
              <a:lnSpc>
                <a:spcPct val="130000"/>
              </a:lnSpc>
              <a:defRPr/>
            </a:pPr>
            <a:r>
              <a:rPr lang="en-US" sz="2000" b="1" dirty="0" smtClean="0">
                <a:solidFill>
                  <a:srgbClr val="FFFF00"/>
                </a:solidFill>
                <a:latin typeface="Tahoma" pitchFamily="34" charset="0"/>
                <a:cs typeface="Tahoma" pitchFamily="34" charset="0"/>
              </a:rPr>
              <a:t>2.</a:t>
            </a:r>
            <a:r>
              <a:rPr lang="th-TH" sz="2000" b="1" dirty="0" smtClean="0">
                <a:solidFill>
                  <a:srgbClr val="FFFF00"/>
                </a:solidFill>
                <a:latin typeface="Tahoma" pitchFamily="34" charset="0"/>
                <a:cs typeface="Tahoma" pitchFamily="34" charset="0"/>
              </a:rPr>
              <a:t>วิเคราะห์ผู้ฟัง</a:t>
            </a:r>
            <a:endParaRPr lang="en-US" sz="2000" b="1" dirty="0" smtClean="0">
              <a:solidFill>
                <a:srgbClr val="FFFF00"/>
              </a:solidFill>
              <a:latin typeface="Tahoma" pitchFamily="34" charset="0"/>
              <a:cs typeface="Tahoma" pitchFamily="34" charset="0"/>
            </a:endParaRPr>
          </a:p>
          <a:p>
            <a:pPr marL="609600" indent="-609600">
              <a:lnSpc>
                <a:spcPct val="130000"/>
              </a:lnSpc>
              <a:defRPr/>
            </a:pPr>
            <a:r>
              <a:rPr lang="en-US" sz="2000" b="1" dirty="0" smtClean="0">
                <a:solidFill>
                  <a:srgbClr val="FFFF00"/>
                </a:solidFill>
                <a:latin typeface="Tahoma" pitchFamily="34" charset="0"/>
                <a:cs typeface="Tahoma" pitchFamily="34" charset="0"/>
              </a:rPr>
              <a:t>3.</a:t>
            </a:r>
            <a:r>
              <a:rPr lang="th-TH" sz="2000" b="1" dirty="0" smtClean="0">
                <a:solidFill>
                  <a:srgbClr val="FFFF00"/>
                </a:solidFill>
                <a:latin typeface="Tahoma" pitchFamily="34" charset="0"/>
                <a:cs typeface="Tahoma" pitchFamily="34" charset="0"/>
              </a:rPr>
              <a:t>วิเคราะห์เวลาและ</a:t>
            </a:r>
          </a:p>
          <a:p>
            <a:pPr marL="609600" indent="-609600">
              <a:lnSpc>
                <a:spcPct val="130000"/>
              </a:lnSpc>
              <a:defRPr/>
            </a:pPr>
            <a:r>
              <a:rPr lang="th-TH" sz="2000" b="1" dirty="0" smtClean="0">
                <a:solidFill>
                  <a:srgbClr val="FFFF00"/>
                </a:solidFill>
                <a:latin typeface="Tahoma" pitchFamily="34" charset="0"/>
                <a:cs typeface="Tahoma" pitchFamily="34" charset="0"/>
              </a:rPr>
              <a:t>สถานที่</a:t>
            </a:r>
            <a:endParaRPr lang="en-US" sz="2000" b="1" dirty="0" smtClean="0">
              <a:solidFill>
                <a:srgbClr val="FFFF00"/>
              </a:solidFill>
              <a:latin typeface="Tahoma" pitchFamily="34" charset="0"/>
              <a:cs typeface="Tahoma" pitchFamily="34" charset="0"/>
            </a:endParaRPr>
          </a:p>
          <a:p>
            <a:pPr marL="609600" indent="-609600">
              <a:lnSpc>
                <a:spcPct val="130000"/>
              </a:lnSpc>
              <a:defRPr/>
            </a:pPr>
            <a:r>
              <a:rPr lang="en-US" sz="2000" b="1" dirty="0" smtClean="0">
                <a:solidFill>
                  <a:srgbClr val="FFFF00"/>
                </a:solidFill>
                <a:latin typeface="Tahoma" pitchFamily="34" charset="0"/>
                <a:cs typeface="Tahoma" pitchFamily="34" charset="0"/>
              </a:rPr>
              <a:t>4.</a:t>
            </a:r>
            <a:r>
              <a:rPr lang="th-TH" sz="2000" b="1" dirty="0" err="1" smtClean="0">
                <a:solidFill>
                  <a:srgbClr val="FFFF00"/>
                </a:solidFill>
                <a:latin typeface="Tahoma" pitchFamily="34" charset="0"/>
                <a:cs typeface="Tahoma" pitchFamily="34" charset="0"/>
              </a:rPr>
              <a:t>วิเคราะห์ค</a:t>
            </a:r>
            <a:r>
              <a:rPr lang="th-TH" sz="2000" b="1" dirty="0" smtClean="0">
                <a:solidFill>
                  <a:srgbClr val="FFFF00"/>
                </a:solidFill>
                <a:latin typeface="Tahoma" pitchFamily="34" charset="0"/>
                <a:cs typeface="Tahoma" pitchFamily="34" charset="0"/>
              </a:rPr>
              <a:t>วาพร้อม</a:t>
            </a:r>
          </a:p>
          <a:p>
            <a:pPr marL="609600" indent="-609600">
              <a:lnSpc>
                <a:spcPct val="130000"/>
              </a:lnSpc>
              <a:defRPr/>
            </a:pPr>
            <a:r>
              <a:rPr lang="th-TH" sz="2000" b="1" dirty="0" smtClean="0">
                <a:solidFill>
                  <a:srgbClr val="FFFF00"/>
                </a:solidFill>
                <a:latin typeface="Tahoma" pitchFamily="34" charset="0"/>
                <a:cs typeface="Tahoma" pitchFamily="34" charset="0"/>
              </a:rPr>
              <a:t>ด้านเนื้อหาของ</a:t>
            </a:r>
          </a:p>
          <a:p>
            <a:pPr marL="609600" indent="-609600">
              <a:lnSpc>
                <a:spcPct val="130000"/>
              </a:lnSpc>
              <a:defRPr/>
            </a:pPr>
            <a:r>
              <a:rPr lang="th-TH" sz="2000" b="1" dirty="0" smtClean="0">
                <a:solidFill>
                  <a:srgbClr val="FFFF00"/>
                </a:solidFill>
                <a:latin typeface="Tahoma" pitchFamily="34" charset="0"/>
                <a:cs typeface="Tahoma" pitchFamily="34" charset="0"/>
              </a:rPr>
              <a:t>ผู้นำเสนอ</a:t>
            </a:r>
          </a:p>
        </p:txBody>
      </p:sp>
      <p:sp>
        <p:nvSpPr>
          <p:cNvPr id="4" name="สี่เหลี่ยมผืนผ้า 3"/>
          <p:cNvSpPr/>
          <p:nvPr/>
        </p:nvSpPr>
        <p:spPr>
          <a:xfrm>
            <a:off x="0" y="4357694"/>
            <a:ext cx="2643174" cy="250030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609600" indent="-609600">
              <a:lnSpc>
                <a:spcPct val="130000"/>
              </a:lnSpc>
              <a:defRPr/>
            </a:pPr>
            <a:r>
              <a:rPr lang="th-TH" sz="3200" b="1" dirty="0" smtClean="0">
                <a:solidFill>
                  <a:srgbClr val="FF0000"/>
                </a:solidFill>
                <a:latin typeface="Tahoma" pitchFamily="34" charset="0"/>
                <a:cs typeface="Tahoma" pitchFamily="34" charset="0"/>
              </a:rPr>
              <a:t>การฝึกซ้อ</a:t>
            </a:r>
          </a:p>
          <a:p>
            <a:pPr marL="609600" indent="-609600">
              <a:lnSpc>
                <a:spcPct val="130000"/>
              </a:lnSpc>
              <a:defRPr/>
            </a:pPr>
            <a:r>
              <a:rPr lang="en-US" sz="2000" b="1" dirty="0" smtClean="0">
                <a:solidFill>
                  <a:srgbClr val="FFFF00"/>
                </a:solidFill>
                <a:latin typeface="Tahoma" pitchFamily="34" charset="0"/>
                <a:cs typeface="Tahoma" pitchFamily="34" charset="0"/>
              </a:rPr>
              <a:t>1.</a:t>
            </a:r>
            <a:r>
              <a:rPr lang="th-TH" sz="2000" b="1" dirty="0" smtClean="0">
                <a:solidFill>
                  <a:srgbClr val="FFFF00"/>
                </a:solidFill>
                <a:latin typeface="Tahoma" pitchFamily="34" charset="0"/>
                <a:cs typeface="Tahoma" pitchFamily="34" charset="0"/>
              </a:rPr>
              <a:t>การฝึกนำถ้อยคำ</a:t>
            </a:r>
          </a:p>
          <a:p>
            <a:pPr marL="609600" indent="-609600">
              <a:lnSpc>
                <a:spcPct val="130000"/>
              </a:lnSpc>
              <a:defRPr/>
            </a:pPr>
            <a:r>
              <a:rPr lang="th-TH" sz="2000" b="1" dirty="0" smtClean="0">
                <a:solidFill>
                  <a:srgbClr val="FFFF00"/>
                </a:solidFill>
                <a:latin typeface="Tahoma" pitchFamily="34" charset="0"/>
                <a:cs typeface="Tahoma" pitchFamily="34" charset="0"/>
              </a:rPr>
              <a:t>นั้นไปสู่ผู้ฟัง</a:t>
            </a:r>
          </a:p>
          <a:p>
            <a:pPr marL="609600" indent="-609600">
              <a:lnSpc>
                <a:spcPct val="130000"/>
              </a:lnSpc>
              <a:defRPr/>
            </a:pPr>
            <a:r>
              <a:rPr lang="en-US" sz="2000" b="1" dirty="0" smtClean="0">
                <a:solidFill>
                  <a:srgbClr val="FFFF00"/>
                </a:solidFill>
                <a:latin typeface="Tahoma" pitchFamily="34" charset="0"/>
                <a:cs typeface="Tahoma" pitchFamily="34" charset="0"/>
              </a:rPr>
              <a:t>2.</a:t>
            </a:r>
            <a:r>
              <a:rPr lang="th-TH" sz="2000" b="1" dirty="0" smtClean="0">
                <a:solidFill>
                  <a:srgbClr val="FFFF00"/>
                </a:solidFill>
                <a:latin typeface="Tahoma" pitchFamily="34" charset="0"/>
                <a:cs typeface="Tahoma" pitchFamily="34" charset="0"/>
              </a:rPr>
              <a:t>การจัดทำและการ</a:t>
            </a:r>
          </a:p>
          <a:p>
            <a:pPr marL="609600" indent="-609600">
              <a:lnSpc>
                <a:spcPct val="130000"/>
              </a:lnSpc>
              <a:defRPr/>
            </a:pPr>
            <a:r>
              <a:rPr lang="th-TH" sz="2000" b="1" dirty="0" smtClean="0">
                <a:solidFill>
                  <a:srgbClr val="FFFF00"/>
                </a:solidFill>
                <a:latin typeface="Tahoma" pitchFamily="34" charset="0"/>
                <a:cs typeface="Tahoma" pitchFamily="34" charset="0"/>
              </a:rPr>
              <a:t>ใช้โสตทัศนูปกรณ์</a:t>
            </a:r>
            <a:endParaRPr lang="en-US" sz="3200" b="1" dirty="0" smtClean="0">
              <a:solidFill>
                <a:srgbClr val="FF0000"/>
              </a:solidFill>
              <a:latin typeface="Tahoma" pitchFamily="34" charset="0"/>
              <a:cs typeface="Tahoma" pitchFamily="34" charset="0"/>
            </a:endParaRPr>
          </a:p>
          <a:p>
            <a:pPr marL="609600" indent="-609600">
              <a:lnSpc>
                <a:spcPct val="130000"/>
              </a:lnSpc>
              <a:defRPr/>
            </a:pPr>
            <a:endParaRPr lang="th-TH" sz="2000" b="1" dirty="0" smtClean="0">
              <a:solidFill>
                <a:srgbClr val="FFFF00"/>
              </a:solidFill>
              <a:latin typeface="Tahoma" pitchFamily="34" charset="0"/>
              <a:cs typeface="Tahoma" pitchFamily="34" charset="0"/>
            </a:endParaRPr>
          </a:p>
        </p:txBody>
      </p:sp>
      <p:sp>
        <p:nvSpPr>
          <p:cNvPr id="5" name="สี่เหลี่ยมผืนผ้า 4"/>
          <p:cNvSpPr/>
          <p:nvPr/>
        </p:nvSpPr>
        <p:spPr>
          <a:xfrm>
            <a:off x="2928926" y="928670"/>
            <a:ext cx="6215074" cy="592933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609600" indent="-609600">
              <a:lnSpc>
                <a:spcPct val="130000"/>
              </a:lnSpc>
              <a:defRPr/>
            </a:pPr>
            <a:r>
              <a:rPr lang="th-TH" sz="3200" b="1" dirty="0" smtClean="0">
                <a:solidFill>
                  <a:srgbClr val="FF0000"/>
                </a:solidFill>
                <a:latin typeface="Tahoma" pitchFamily="34" charset="0"/>
                <a:cs typeface="Tahoma" pitchFamily="34" charset="0"/>
              </a:rPr>
              <a:t>การลงมือ</a:t>
            </a:r>
            <a:r>
              <a:rPr lang="th-TH" sz="3200" b="1" dirty="0" err="1" smtClean="0">
                <a:solidFill>
                  <a:srgbClr val="FF0000"/>
                </a:solidFill>
                <a:latin typeface="Tahoma" pitchFamily="34" charset="0"/>
                <a:cs typeface="Tahoma" pitchFamily="34" charset="0"/>
              </a:rPr>
              <a:t>ปฎิบัติ</a:t>
            </a:r>
            <a:endParaRPr lang="th-TH" sz="3200" b="1" dirty="0" smtClean="0">
              <a:solidFill>
                <a:srgbClr val="FF0000"/>
              </a:solidFill>
              <a:latin typeface="Tahoma" pitchFamily="34" charset="0"/>
              <a:cs typeface="Tahoma" pitchFamily="34" charset="0"/>
            </a:endParaRPr>
          </a:p>
          <a:p>
            <a:pPr marL="609600" indent="-609600">
              <a:lnSpc>
                <a:spcPct val="130000"/>
              </a:lnSpc>
              <a:buAutoNum type="arabicPeriod"/>
              <a:defRPr/>
            </a:pPr>
            <a:r>
              <a:rPr lang="th-TH" sz="2000" b="1" dirty="0" smtClean="0">
                <a:solidFill>
                  <a:srgbClr val="FFFF00"/>
                </a:solidFill>
                <a:latin typeface="Tahoma" pitchFamily="34" charset="0"/>
                <a:cs typeface="Tahoma" pitchFamily="34" charset="0"/>
              </a:rPr>
              <a:t>การเดินไปสู่จุดที่จะยืน  หรือนั่งพูด  ให้เดินอย่างมั่นใจ </a:t>
            </a:r>
          </a:p>
          <a:p>
            <a:pPr marL="609600" indent="-609600">
              <a:lnSpc>
                <a:spcPct val="130000"/>
              </a:lnSpc>
              <a:buAutoNum type="arabicPeriod"/>
              <a:defRPr/>
            </a:pPr>
            <a:r>
              <a:rPr lang="th-TH" sz="2000" b="1" dirty="0" smtClean="0">
                <a:solidFill>
                  <a:srgbClr val="FFFF00"/>
                </a:solidFill>
                <a:latin typeface="Tahoma" pitchFamily="34" charset="0"/>
                <a:cs typeface="Tahoma" pitchFamily="34" charset="0"/>
              </a:rPr>
              <a:t>ไม่หอบเอกสารอ้างอิงฉบับเต็มออกไปพูดจนดูพะรุงพะรัง</a:t>
            </a:r>
          </a:p>
          <a:p>
            <a:pPr marL="609600" indent="-609600">
              <a:lnSpc>
                <a:spcPct val="130000"/>
              </a:lnSpc>
              <a:buAutoNum type="arabicPeriod"/>
              <a:defRPr/>
            </a:pPr>
            <a:r>
              <a:rPr lang="th-TH" sz="2000" b="1" dirty="0" smtClean="0">
                <a:solidFill>
                  <a:srgbClr val="FFFF00"/>
                </a:solidFill>
                <a:latin typeface="Tahoma" pitchFamily="34" charset="0"/>
                <a:cs typeface="Tahoma" pitchFamily="34" charset="0"/>
              </a:rPr>
              <a:t>เมื่อไปถึงตำแหน่งที่จะต้องพูด  อย่ารีบร้อนพูดทันที  ให้เวลาตัวเองตั้งสมาธิ </a:t>
            </a:r>
          </a:p>
          <a:p>
            <a:pPr marL="609600" indent="-609600">
              <a:lnSpc>
                <a:spcPct val="130000"/>
              </a:lnSpc>
              <a:buAutoNum type="arabicPeriod"/>
              <a:defRPr/>
            </a:pPr>
            <a:r>
              <a:rPr lang="th-TH" sz="2000" b="1" dirty="0" smtClean="0">
                <a:solidFill>
                  <a:srgbClr val="FFFF00"/>
                </a:solidFill>
                <a:latin typeface="Tahoma" pitchFamily="34" charset="0"/>
                <a:cs typeface="Tahoma" pitchFamily="34" charset="0"/>
              </a:rPr>
              <a:t>ขณะทักทายและเกริ่น  </a:t>
            </a:r>
            <a:r>
              <a:rPr lang="th-TH" sz="2000" b="1" dirty="0" err="1" smtClean="0">
                <a:solidFill>
                  <a:srgbClr val="FFFF00"/>
                </a:solidFill>
                <a:latin typeface="Tahoma" pitchFamily="34" charset="0"/>
                <a:cs typeface="Tahoma" pitchFamily="34" charset="0"/>
              </a:rPr>
              <a:t>ใช้อวัจน</a:t>
            </a:r>
            <a:r>
              <a:rPr lang="th-TH" sz="2000" b="1" dirty="0" smtClean="0">
                <a:solidFill>
                  <a:srgbClr val="FFFF00"/>
                </a:solidFill>
                <a:latin typeface="Tahoma" pitchFamily="34" charset="0"/>
                <a:cs typeface="Tahoma" pitchFamily="34" charset="0"/>
              </a:rPr>
              <a:t>ภาษาในการสร้างความสัมพันธ์ที่ดีกับผู้ฟัง  </a:t>
            </a:r>
          </a:p>
          <a:p>
            <a:pPr marL="609600" indent="-609600">
              <a:lnSpc>
                <a:spcPct val="130000"/>
              </a:lnSpc>
              <a:buAutoNum type="arabicPeriod"/>
              <a:defRPr/>
            </a:pPr>
            <a:r>
              <a:rPr lang="th-TH" sz="2000" b="1" dirty="0" smtClean="0">
                <a:solidFill>
                  <a:srgbClr val="FFFF00"/>
                </a:solidFill>
                <a:latin typeface="Tahoma" pitchFamily="34" charset="0"/>
                <a:cs typeface="Tahoma" pitchFamily="34" charset="0"/>
              </a:rPr>
              <a:t>ใช้สีหน้า  แววตาและอิริยาบถ  บอกความเต็มใจ  ความสนใจ  และความกระตือรือร้นที่จะนำเสนอตลอดเวลา</a:t>
            </a:r>
          </a:p>
          <a:p>
            <a:pPr marL="609600" indent="-609600">
              <a:lnSpc>
                <a:spcPct val="130000"/>
              </a:lnSpc>
              <a:buAutoNum type="arabicPeriod"/>
              <a:defRPr/>
            </a:pPr>
            <a:r>
              <a:rPr lang="th-TH" sz="2000" b="1" dirty="0" smtClean="0">
                <a:solidFill>
                  <a:srgbClr val="FFFF00"/>
                </a:solidFill>
                <a:latin typeface="Tahoma" pitchFamily="34" charset="0"/>
                <a:cs typeface="Tahoma" pitchFamily="34" charset="0"/>
              </a:rPr>
              <a:t>เมื่อจะจบต้องมีการสรุป  และเน้นย้ำประเด็นสำคัญ</a:t>
            </a:r>
          </a:p>
          <a:p>
            <a:pPr lvl="1"/>
            <a:endParaRPr lang="th-TH" sz="2000" b="1" dirty="0" smtClean="0">
              <a:solidFill>
                <a:srgbClr val="FFFF00"/>
              </a:solidFill>
              <a:latin typeface="Tahoma" pitchFamily="34" charset="0"/>
              <a:cs typeface="Tahoma"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050"/>
                                        </p:tgtEl>
                                        <p:attrNameLst>
                                          <p:attrName>style.visibility</p:attrName>
                                        </p:attrNameLst>
                                      </p:cBhvr>
                                      <p:to>
                                        <p:strVal val="visible"/>
                                      </p:to>
                                    </p:set>
                                    <p:anim calcmode="lin" valueType="num">
                                      <p:cBhvr>
                                        <p:cTn id="7" dur="500" fill="hold"/>
                                        <p:tgtEl>
                                          <p:spTgt spid="2050"/>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050"/>
                                        </p:tgtEl>
                                        <p:attrNameLst>
                                          <p:attrName>ppt_y</p:attrName>
                                        </p:attrNameLst>
                                      </p:cBhvr>
                                      <p:tavLst>
                                        <p:tav tm="0">
                                          <p:val>
                                            <p:strVal val="#ppt_y"/>
                                          </p:val>
                                        </p:tav>
                                        <p:tav tm="100000">
                                          <p:val>
                                            <p:strVal val="#ppt_y"/>
                                          </p:val>
                                        </p:tav>
                                      </p:tavLst>
                                    </p:anim>
                                    <p:anim calcmode="lin" valueType="num">
                                      <p:cBhvr>
                                        <p:cTn id="9" dur="500" fill="hold"/>
                                        <p:tgtEl>
                                          <p:spTgt spid="2050"/>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050"/>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0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0" grpId="0" animBg="1"/>
    </p:bld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Rot="1" noChangeArrowheads="1"/>
          </p:cNvSpPr>
          <p:nvPr>
            <p:ph type="title"/>
          </p:nvPr>
        </p:nvSpPr>
        <p:spPr>
          <a:xfrm>
            <a:off x="685800" y="76200"/>
            <a:ext cx="7772400" cy="1143000"/>
          </a:xfrm>
          <a:effectLst>
            <a:outerShdw dist="35921" dir="2700000" algn="ctr" rotWithShape="0">
              <a:schemeClr val="bg2"/>
            </a:outerShdw>
          </a:effectLst>
        </p:spPr>
        <p:txBody>
          <a:bodyPr/>
          <a:lstStyle/>
          <a:p>
            <a:pPr eaLnBrk="1" hangingPunct="1">
              <a:defRPr/>
            </a:pPr>
            <a:r>
              <a:rPr lang="th-TH" u="sng" smtClean="0">
                <a:solidFill>
                  <a:srgbClr val="66FF33"/>
                </a:solidFill>
                <a:effectLst>
                  <a:outerShdw blurRad="38100" dist="38100" dir="2700000" algn="tl">
                    <a:srgbClr val="FFFFFF"/>
                  </a:outerShdw>
                </a:effectLst>
                <a:latin typeface="DSArlukas" pitchFamily="18"/>
                <a:cs typeface="Tahoma" pitchFamily="34" charset="0"/>
              </a:rPr>
              <a:t>การเตรียมตัวของผู้นำเสนอ</a:t>
            </a:r>
          </a:p>
        </p:txBody>
      </p:sp>
      <p:sp>
        <p:nvSpPr>
          <p:cNvPr id="51203" name="Rectangle 3"/>
          <p:cNvSpPr>
            <a:spLocks noGrp="1" noChangeArrowheads="1"/>
          </p:cNvSpPr>
          <p:nvPr>
            <p:ph type="body" sz="half" idx="1"/>
          </p:nvPr>
        </p:nvSpPr>
        <p:spPr>
          <a:xfrm>
            <a:off x="381000" y="1371600"/>
            <a:ext cx="2133600" cy="5410200"/>
          </a:xfrm>
          <a:effectLst>
            <a:outerShdw dist="35921" dir="2700000" algn="ctr" rotWithShape="0">
              <a:schemeClr val="bg2"/>
            </a:outerShdw>
          </a:effectLst>
        </p:spPr>
        <p:txBody>
          <a:bodyPr/>
          <a:lstStyle/>
          <a:p>
            <a:pPr eaLnBrk="1" hangingPunct="1">
              <a:lnSpc>
                <a:spcPct val="80000"/>
              </a:lnSpc>
              <a:buFont typeface="Wingdings" pitchFamily="2" charset="2"/>
              <a:buNone/>
              <a:defRPr/>
            </a:pPr>
            <a:r>
              <a:rPr lang="th-TH" sz="2000" b="1" smtClean="0">
                <a:solidFill>
                  <a:srgbClr val="FFFF00"/>
                </a:solidFill>
                <a:effectLst/>
                <a:latin typeface="Tahoma" pitchFamily="34" charset="0"/>
                <a:cs typeface="Tahoma" pitchFamily="34" charset="0"/>
              </a:rPr>
              <a:t>สิ่งที่วิทยากร</a:t>
            </a:r>
          </a:p>
          <a:p>
            <a:pPr eaLnBrk="1" hangingPunct="1">
              <a:lnSpc>
                <a:spcPct val="80000"/>
              </a:lnSpc>
              <a:buFont typeface="Wingdings" pitchFamily="2" charset="2"/>
              <a:buNone/>
              <a:defRPr/>
            </a:pPr>
            <a:r>
              <a:rPr lang="th-TH" sz="2000" b="1" smtClean="0">
                <a:solidFill>
                  <a:srgbClr val="FFFF00"/>
                </a:solidFill>
                <a:effectLst/>
                <a:latin typeface="Tahoma" pitchFamily="34" charset="0"/>
                <a:cs typeface="Tahoma" pitchFamily="34" charset="0"/>
              </a:rPr>
              <a:t>ต้องรู้</a:t>
            </a:r>
          </a:p>
          <a:p>
            <a:pPr eaLnBrk="1" hangingPunct="1">
              <a:lnSpc>
                <a:spcPct val="80000"/>
              </a:lnSpc>
              <a:buClr>
                <a:srgbClr val="FF6600"/>
              </a:buClr>
              <a:buFontTx/>
              <a:buBlip>
                <a:blip r:embed="rId2"/>
              </a:buBlip>
              <a:defRPr/>
            </a:pPr>
            <a:r>
              <a:rPr lang="th-TH" sz="2000" smtClean="0">
                <a:solidFill>
                  <a:srgbClr val="FFFF00"/>
                </a:solidFill>
                <a:effectLst/>
                <a:latin typeface="Tahoma" pitchFamily="34" charset="0"/>
                <a:cs typeface="Tahoma" pitchFamily="34" charset="0"/>
              </a:rPr>
              <a:t>จำนวนผู้ฟัง</a:t>
            </a:r>
          </a:p>
          <a:p>
            <a:pPr eaLnBrk="1" hangingPunct="1">
              <a:lnSpc>
                <a:spcPct val="80000"/>
              </a:lnSpc>
              <a:buClr>
                <a:srgbClr val="FF6600"/>
              </a:buClr>
              <a:buFontTx/>
              <a:buBlip>
                <a:blip r:embed="rId2"/>
              </a:buBlip>
              <a:defRPr/>
            </a:pPr>
            <a:r>
              <a:rPr lang="th-TH" sz="2000" smtClean="0">
                <a:solidFill>
                  <a:srgbClr val="FFFF00"/>
                </a:solidFill>
                <a:effectLst/>
                <a:latin typeface="Tahoma" pitchFamily="34" charset="0"/>
                <a:cs typeface="Tahoma" pitchFamily="34" charset="0"/>
              </a:rPr>
              <a:t>เพศ</a:t>
            </a:r>
          </a:p>
          <a:p>
            <a:pPr eaLnBrk="1" hangingPunct="1">
              <a:lnSpc>
                <a:spcPct val="80000"/>
              </a:lnSpc>
              <a:buClr>
                <a:srgbClr val="FF6600"/>
              </a:buClr>
              <a:buFontTx/>
              <a:buBlip>
                <a:blip r:embed="rId2"/>
              </a:buBlip>
              <a:defRPr/>
            </a:pPr>
            <a:r>
              <a:rPr lang="th-TH" sz="2000" smtClean="0">
                <a:solidFill>
                  <a:srgbClr val="FFFF00"/>
                </a:solidFill>
                <a:effectLst/>
                <a:latin typeface="Tahoma" pitchFamily="34" charset="0"/>
                <a:cs typeface="Tahoma" pitchFamily="34" charset="0"/>
              </a:rPr>
              <a:t>ระดับอายุ</a:t>
            </a:r>
          </a:p>
          <a:p>
            <a:pPr eaLnBrk="1" hangingPunct="1">
              <a:lnSpc>
                <a:spcPct val="80000"/>
              </a:lnSpc>
              <a:buClr>
                <a:srgbClr val="FF6600"/>
              </a:buClr>
              <a:buFontTx/>
              <a:buBlip>
                <a:blip r:embed="rId2"/>
              </a:buBlip>
              <a:defRPr/>
            </a:pPr>
            <a:r>
              <a:rPr lang="th-TH" sz="2000" smtClean="0">
                <a:solidFill>
                  <a:srgbClr val="FFFF00"/>
                </a:solidFill>
                <a:effectLst/>
                <a:latin typeface="Tahoma" pitchFamily="34" charset="0"/>
                <a:cs typeface="Tahoma" pitchFamily="34" charset="0"/>
              </a:rPr>
              <a:t>พื้นฐานการศึกษา</a:t>
            </a:r>
          </a:p>
          <a:p>
            <a:pPr eaLnBrk="1" hangingPunct="1">
              <a:lnSpc>
                <a:spcPct val="80000"/>
              </a:lnSpc>
              <a:buClr>
                <a:srgbClr val="FF6600"/>
              </a:buClr>
              <a:buFontTx/>
              <a:buBlip>
                <a:blip r:embed="rId2"/>
              </a:buBlip>
              <a:defRPr/>
            </a:pPr>
            <a:r>
              <a:rPr lang="th-TH" sz="2000" smtClean="0">
                <a:solidFill>
                  <a:srgbClr val="FFFF00"/>
                </a:solidFill>
                <a:effectLst/>
                <a:latin typeface="Tahoma" pitchFamily="34" charset="0"/>
                <a:cs typeface="Tahoma" pitchFamily="34" charset="0"/>
              </a:rPr>
              <a:t>ประสบการณ์ในเรื่องนั้นๆ</a:t>
            </a:r>
          </a:p>
          <a:p>
            <a:pPr eaLnBrk="1" hangingPunct="1">
              <a:lnSpc>
                <a:spcPct val="80000"/>
              </a:lnSpc>
              <a:buClr>
                <a:srgbClr val="FF6600"/>
              </a:buClr>
              <a:buFontTx/>
              <a:buBlip>
                <a:blip r:embed="rId2"/>
              </a:buBlip>
              <a:defRPr/>
            </a:pPr>
            <a:r>
              <a:rPr lang="th-TH" sz="2000" smtClean="0">
                <a:solidFill>
                  <a:srgbClr val="FFFF00"/>
                </a:solidFill>
                <a:effectLst/>
                <a:latin typeface="Tahoma" pitchFamily="34" charset="0"/>
                <a:cs typeface="Tahoma" pitchFamily="34" charset="0"/>
              </a:rPr>
              <a:t>หน้าที่การงาน ตำแหน่ง</a:t>
            </a:r>
          </a:p>
          <a:p>
            <a:pPr eaLnBrk="1" hangingPunct="1">
              <a:lnSpc>
                <a:spcPct val="80000"/>
              </a:lnSpc>
              <a:buClr>
                <a:srgbClr val="FF6600"/>
              </a:buClr>
              <a:buFontTx/>
              <a:buBlip>
                <a:blip r:embed="rId2"/>
              </a:buBlip>
              <a:defRPr/>
            </a:pPr>
            <a:r>
              <a:rPr lang="th-TH" sz="2000" smtClean="0">
                <a:solidFill>
                  <a:srgbClr val="FFFF00"/>
                </a:solidFill>
                <a:effectLst/>
                <a:latin typeface="Tahoma" pitchFamily="34" charset="0"/>
                <a:cs typeface="Tahoma" pitchFamily="34" charset="0"/>
              </a:rPr>
              <a:t>ความสนใจ</a:t>
            </a:r>
          </a:p>
          <a:p>
            <a:pPr eaLnBrk="1" hangingPunct="1">
              <a:lnSpc>
                <a:spcPct val="80000"/>
              </a:lnSpc>
              <a:buClr>
                <a:srgbClr val="FF6600"/>
              </a:buClr>
              <a:buFontTx/>
              <a:buBlip>
                <a:blip r:embed="rId2"/>
              </a:buBlip>
              <a:defRPr/>
            </a:pPr>
            <a:r>
              <a:rPr lang="th-TH" sz="2000" smtClean="0">
                <a:solidFill>
                  <a:srgbClr val="FFFF00"/>
                </a:solidFill>
                <a:effectLst/>
                <a:latin typeface="Tahoma" pitchFamily="34" charset="0"/>
                <a:cs typeface="Tahoma" pitchFamily="34" charset="0"/>
              </a:rPr>
              <a:t>วัฒนธรรม</a:t>
            </a:r>
          </a:p>
          <a:p>
            <a:pPr eaLnBrk="1" hangingPunct="1">
              <a:lnSpc>
                <a:spcPct val="80000"/>
              </a:lnSpc>
              <a:buClr>
                <a:srgbClr val="FF6600"/>
              </a:buClr>
              <a:buFontTx/>
              <a:buBlip>
                <a:blip r:embed="rId2"/>
              </a:buBlip>
              <a:defRPr/>
            </a:pPr>
            <a:r>
              <a:rPr lang="th-TH" sz="2000" smtClean="0">
                <a:solidFill>
                  <a:srgbClr val="FFFF00"/>
                </a:solidFill>
                <a:effectLst/>
                <a:latin typeface="Tahoma" pitchFamily="34" charset="0"/>
                <a:cs typeface="Tahoma" pitchFamily="34" charset="0"/>
              </a:rPr>
              <a:t>ศาสนา</a:t>
            </a:r>
          </a:p>
          <a:p>
            <a:pPr eaLnBrk="1" hangingPunct="1">
              <a:lnSpc>
                <a:spcPct val="80000"/>
              </a:lnSpc>
              <a:buClr>
                <a:srgbClr val="FF6600"/>
              </a:buClr>
              <a:buFontTx/>
              <a:buBlip>
                <a:blip r:embed="rId2"/>
              </a:buBlip>
              <a:defRPr/>
            </a:pPr>
            <a:r>
              <a:rPr lang="th-TH" sz="2000" smtClean="0">
                <a:solidFill>
                  <a:srgbClr val="FFFF00"/>
                </a:solidFill>
                <a:effectLst/>
                <a:latin typeface="Tahoma" pitchFamily="34" charset="0"/>
                <a:cs typeface="Tahoma" pitchFamily="34" charset="0"/>
              </a:rPr>
              <a:t>ภาษา</a:t>
            </a:r>
          </a:p>
          <a:p>
            <a:pPr eaLnBrk="1" hangingPunct="1">
              <a:lnSpc>
                <a:spcPct val="80000"/>
              </a:lnSpc>
              <a:buClr>
                <a:srgbClr val="FF6600"/>
              </a:buClr>
              <a:buFontTx/>
              <a:buBlip>
                <a:blip r:embed="rId2"/>
              </a:buBlip>
              <a:defRPr/>
            </a:pPr>
            <a:r>
              <a:rPr lang="th-TH" sz="2000" smtClean="0">
                <a:solidFill>
                  <a:srgbClr val="FFFF00"/>
                </a:solidFill>
                <a:effectLst/>
                <a:latin typeface="Tahoma" pitchFamily="34" charset="0"/>
                <a:cs typeface="Tahoma" pitchFamily="34" charset="0"/>
              </a:rPr>
              <a:t>อาชีพ</a:t>
            </a:r>
          </a:p>
          <a:p>
            <a:pPr eaLnBrk="1" hangingPunct="1">
              <a:lnSpc>
                <a:spcPct val="80000"/>
              </a:lnSpc>
              <a:buClr>
                <a:srgbClr val="FF6600"/>
              </a:buClr>
              <a:buFontTx/>
              <a:buBlip>
                <a:blip r:embed="rId2"/>
              </a:buBlip>
              <a:defRPr/>
            </a:pPr>
            <a:r>
              <a:rPr lang="th-TH" sz="2000" smtClean="0">
                <a:solidFill>
                  <a:srgbClr val="FFFF00"/>
                </a:solidFill>
                <a:effectLst/>
                <a:latin typeface="Tahoma" pitchFamily="34" charset="0"/>
                <a:cs typeface="Tahoma" pitchFamily="34" charset="0"/>
              </a:rPr>
              <a:t>ฐานะทางเศรษฐกิจ</a:t>
            </a:r>
          </a:p>
          <a:p>
            <a:pPr eaLnBrk="1" hangingPunct="1">
              <a:lnSpc>
                <a:spcPct val="80000"/>
              </a:lnSpc>
              <a:defRPr/>
            </a:pPr>
            <a:endParaRPr lang="th-TH" sz="2400" smtClean="0">
              <a:solidFill>
                <a:srgbClr val="FFFF00"/>
              </a:solidFill>
              <a:effectLst/>
              <a:latin typeface="DSArlukas" pitchFamily="18"/>
            </a:endParaRPr>
          </a:p>
        </p:txBody>
      </p:sp>
      <p:sp>
        <p:nvSpPr>
          <p:cNvPr id="51204" name="Rectangle 4"/>
          <p:cNvSpPr>
            <a:spLocks noGrp="1" noChangeArrowheads="1"/>
          </p:cNvSpPr>
          <p:nvPr>
            <p:ph type="body" sz="half" idx="2"/>
          </p:nvPr>
        </p:nvSpPr>
        <p:spPr>
          <a:xfrm>
            <a:off x="2336800" y="1308100"/>
            <a:ext cx="2133600" cy="4114800"/>
          </a:xfrm>
          <a:effectLst>
            <a:outerShdw dist="35921" dir="2700000" algn="ctr" rotWithShape="0">
              <a:schemeClr val="bg2"/>
            </a:outerShdw>
          </a:effectLst>
        </p:spPr>
        <p:txBody>
          <a:bodyPr/>
          <a:lstStyle/>
          <a:p>
            <a:pPr eaLnBrk="1" hangingPunct="1">
              <a:buFont typeface="Wingdings" pitchFamily="2" charset="2"/>
              <a:buNone/>
              <a:defRPr/>
            </a:pPr>
            <a:r>
              <a:rPr lang="th-TH" sz="2000" b="1" dirty="0" smtClean="0">
                <a:solidFill>
                  <a:srgbClr val="FFFF00"/>
                </a:solidFill>
                <a:effectLst/>
                <a:latin typeface="Tahoma" pitchFamily="34" charset="0"/>
                <a:cs typeface="Tahoma" pitchFamily="34" charset="0"/>
              </a:rPr>
              <a:t>กำหนดเวลาการบรรยาย</a:t>
            </a:r>
          </a:p>
          <a:p>
            <a:pPr eaLnBrk="1" hangingPunct="1">
              <a:buClr>
                <a:srgbClr val="FF6600"/>
              </a:buClr>
              <a:buFontTx/>
              <a:buBlip>
                <a:blip r:embed="rId2"/>
              </a:buBlip>
              <a:defRPr/>
            </a:pPr>
            <a:r>
              <a:rPr lang="th-TH" sz="2000" dirty="0" smtClean="0">
                <a:solidFill>
                  <a:srgbClr val="FFFF00"/>
                </a:solidFill>
                <a:effectLst/>
                <a:latin typeface="Tahoma" pitchFamily="34" charset="0"/>
                <a:cs typeface="Tahoma" pitchFamily="34" charset="0"/>
              </a:rPr>
              <a:t>15 นาที ซักถาม</a:t>
            </a:r>
          </a:p>
          <a:p>
            <a:pPr eaLnBrk="1" hangingPunct="1">
              <a:buClr>
                <a:srgbClr val="FF6600"/>
              </a:buClr>
              <a:buFontTx/>
              <a:buBlip>
                <a:blip r:embed="rId2"/>
              </a:buBlip>
              <a:defRPr/>
            </a:pPr>
            <a:r>
              <a:rPr lang="th-TH" sz="2000" dirty="0" smtClean="0">
                <a:solidFill>
                  <a:srgbClr val="FFFF00"/>
                </a:solidFill>
                <a:effectLst/>
                <a:latin typeface="Tahoma" pitchFamily="34" charset="0"/>
                <a:cs typeface="Tahoma" pitchFamily="34" charset="0"/>
              </a:rPr>
              <a:t>30 นาที หยุดพัก</a:t>
            </a:r>
          </a:p>
          <a:p>
            <a:pPr eaLnBrk="1" hangingPunct="1">
              <a:buClr>
                <a:srgbClr val="FF6600"/>
              </a:buClr>
              <a:buFontTx/>
              <a:buBlip>
                <a:blip r:embed="rId2"/>
              </a:buBlip>
              <a:defRPr/>
            </a:pPr>
            <a:r>
              <a:rPr lang="th-TH" sz="2000" dirty="0" smtClean="0">
                <a:solidFill>
                  <a:srgbClr val="FFFF00"/>
                </a:solidFill>
                <a:effectLst/>
                <a:latin typeface="Tahoma" pitchFamily="34" charset="0"/>
                <a:cs typeface="Tahoma" pitchFamily="34" charset="0"/>
              </a:rPr>
              <a:t>45 </a:t>
            </a:r>
            <a:r>
              <a:rPr lang="en-US" sz="2000" dirty="0" smtClean="0">
                <a:solidFill>
                  <a:srgbClr val="FFFF00"/>
                </a:solidFill>
                <a:effectLst/>
                <a:latin typeface="Tahoma" pitchFamily="34" charset="0"/>
                <a:cs typeface="Tahoma" pitchFamily="34" charset="0"/>
              </a:rPr>
              <a:t>–</a:t>
            </a:r>
            <a:r>
              <a:rPr lang="th-TH" sz="2000" dirty="0" smtClean="0">
                <a:solidFill>
                  <a:srgbClr val="FFFF00"/>
                </a:solidFill>
                <a:effectLst/>
                <a:latin typeface="Tahoma" pitchFamily="34" charset="0"/>
                <a:cs typeface="Tahoma" pitchFamily="34" charset="0"/>
              </a:rPr>
              <a:t> 60 นาที</a:t>
            </a:r>
          </a:p>
        </p:txBody>
      </p:sp>
      <p:sp>
        <p:nvSpPr>
          <p:cNvPr id="51205" name="Rectangle 5"/>
          <p:cNvSpPr>
            <a:spLocks noChangeArrowheads="1"/>
          </p:cNvSpPr>
          <p:nvPr/>
        </p:nvSpPr>
        <p:spPr bwMode="auto">
          <a:xfrm>
            <a:off x="4724400" y="1320800"/>
            <a:ext cx="2463800" cy="4114800"/>
          </a:xfrm>
          <a:prstGeom prst="rect">
            <a:avLst/>
          </a:prstGeom>
          <a:noFill/>
          <a:ln w="9525">
            <a:noFill/>
            <a:miter lim="800000"/>
            <a:headEnd/>
            <a:tailEnd/>
          </a:ln>
          <a:effectLst>
            <a:outerShdw dist="35921" dir="2700000" algn="ctr" rotWithShape="0">
              <a:schemeClr val="bg2"/>
            </a:outerShdw>
          </a:effectLst>
        </p:spPr>
        <p:txBody>
          <a:bodyPr/>
          <a:lstStyle/>
          <a:p>
            <a:pPr marL="342900" indent="-342900">
              <a:spcBef>
                <a:spcPct val="20000"/>
              </a:spcBef>
              <a:defRPr/>
            </a:pPr>
            <a:r>
              <a:rPr lang="th-TH" sz="2000" b="1">
                <a:solidFill>
                  <a:srgbClr val="FFFF00"/>
                </a:solidFill>
                <a:latin typeface="Tahoma" pitchFamily="34" charset="0"/>
                <a:cs typeface="Tahoma" pitchFamily="34" charset="0"/>
              </a:rPr>
              <a:t>เนื้อเรื่อง</a:t>
            </a:r>
          </a:p>
          <a:p>
            <a:pPr marL="342900" indent="-342900">
              <a:spcBef>
                <a:spcPct val="20000"/>
              </a:spcBef>
              <a:buClr>
                <a:srgbClr val="FF6600"/>
              </a:buClr>
              <a:buFontTx/>
              <a:buBlip>
                <a:blip r:embed="rId2"/>
              </a:buBlip>
              <a:defRPr/>
            </a:pPr>
            <a:r>
              <a:rPr lang="th-TH" sz="2000">
                <a:solidFill>
                  <a:srgbClr val="FFFF00"/>
                </a:solidFill>
                <a:latin typeface="Tahoma" pitchFamily="34" charset="0"/>
                <a:cs typeface="Tahoma" pitchFamily="34" charset="0"/>
              </a:rPr>
              <a:t>วัตถุประสงค์ของเรื่อง</a:t>
            </a:r>
          </a:p>
          <a:p>
            <a:pPr marL="342900" indent="-342900">
              <a:spcBef>
                <a:spcPct val="20000"/>
              </a:spcBef>
              <a:buClr>
                <a:srgbClr val="FF6600"/>
              </a:buClr>
              <a:buFontTx/>
              <a:buBlip>
                <a:blip r:embed="rId2"/>
              </a:buBlip>
              <a:defRPr/>
            </a:pPr>
            <a:r>
              <a:rPr lang="th-TH" sz="2000">
                <a:solidFill>
                  <a:srgbClr val="FFFF00"/>
                </a:solidFill>
                <a:latin typeface="Tahoma" pitchFamily="34" charset="0"/>
                <a:cs typeface="Tahoma" pitchFamily="34" charset="0"/>
              </a:rPr>
              <a:t>ประเด็นสำคัญ</a:t>
            </a:r>
          </a:p>
          <a:p>
            <a:pPr marL="342900" indent="-342900">
              <a:spcBef>
                <a:spcPct val="20000"/>
              </a:spcBef>
              <a:buClr>
                <a:srgbClr val="FF6600"/>
              </a:buClr>
              <a:buFontTx/>
              <a:buBlip>
                <a:blip r:embed="rId2"/>
              </a:buBlip>
              <a:defRPr/>
            </a:pPr>
            <a:r>
              <a:rPr lang="th-TH" sz="2000">
                <a:solidFill>
                  <a:srgbClr val="FFFF00"/>
                </a:solidFill>
                <a:latin typeface="Tahoma" pitchFamily="34" charset="0"/>
                <a:cs typeface="Tahoma" pitchFamily="34" charset="0"/>
              </a:rPr>
              <a:t>ลำดับเนื้อหา</a:t>
            </a:r>
          </a:p>
          <a:p>
            <a:pPr marL="342900" indent="-342900">
              <a:spcBef>
                <a:spcPct val="20000"/>
              </a:spcBef>
              <a:buClr>
                <a:srgbClr val="FF6600"/>
              </a:buClr>
              <a:buFontTx/>
              <a:buBlip>
                <a:blip r:embed="rId2"/>
              </a:buBlip>
              <a:defRPr/>
            </a:pPr>
            <a:r>
              <a:rPr lang="th-TH" sz="2000">
                <a:solidFill>
                  <a:srgbClr val="FFFF00"/>
                </a:solidFill>
                <a:latin typeface="Tahoma" pitchFamily="34" charset="0"/>
                <a:cs typeface="Tahoma" pitchFamily="34" charset="0"/>
              </a:rPr>
              <a:t>ความสอดคล้อง</a:t>
            </a:r>
          </a:p>
          <a:p>
            <a:pPr marL="342900" indent="-342900">
              <a:spcBef>
                <a:spcPct val="20000"/>
              </a:spcBef>
              <a:buClr>
                <a:srgbClr val="FF6600"/>
              </a:buClr>
              <a:buFontTx/>
              <a:buBlip>
                <a:blip r:embed="rId2"/>
              </a:buBlip>
              <a:defRPr/>
            </a:pPr>
            <a:r>
              <a:rPr lang="th-TH" sz="2000">
                <a:solidFill>
                  <a:srgbClr val="FFFF00"/>
                </a:solidFill>
                <a:latin typeface="Tahoma" pitchFamily="34" charset="0"/>
                <a:cs typeface="Tahoma" pitchFamily="34" charset="0"/>
              </a:rPr>
              <a:t>สรุป</a:t>
            </a:r>
          </a:p>
        </p:txBody>
      </p:sp>
      <p:sp>
        <p:nvSpPr>
          <p:cNvPr id="51206" name="Rectangle 6"/>
          <p:cNvSpPr>
            <a:spLocks noChangeArrowheads="1"/>
          </p:cNvSpPr>
          <p:nvPr/>
        </p:nvSpPr>
        <p:spPr bwMode="auto">
          <a:xfrm>
            <a:off x="6934200" y="1270000"/>
            <a:ext cx="2057400" cy="4114800"/>
          </a:xfrm>
          <a:prstGeom prst="rect">
            <a:avLst/>
          </a:prstGeom>
          <a:noFill/>
          <a:ln w="9525">
            <a:noFill/>
            <a:miter lim="800000"/>
            <a:headEnd/>
            <a:tailEnd/>
          </a:ln>
          <a:effectLst>
            <a:outerShdw dist="35921" dir="2700000" algn="ctr" rotWithShape="0">
              <a:schemeClr val="bg2"/>
            </a:outerShdw>
          </a:effectLst>
        </p:spPr>
        <p:txBody>
          <a:bodyPr/>
          <a:lstStyle/>
          <a:p>
            <a:pPr marL="342900" indent="-342900">
              <a:spcBef>
                <a:spcPct val="20000"/>
              </a:spcBef>
              <a:defRPr/>
            </a:pPr>
            <a:r>
              <a:rPr lang="th-TH" sz="2000" b="1" dirty="0" err="1">
                <a:solidFill>
                  <a:srgbClr val="FFFF00"/>
                </a:solidFill>
                <a:latin typeface="Tahoma" pitchFamily="34" charset="0"/>
                <a:cs typeface="Tahoma" pitchFamily="34" charset="0"/>
              </a:rPr>
              <a:t>บุคคลิกภาพ</a:t>
            </a:r>
            <a:endParaRPr lang="th-TH" sz="2000" b="1" dirty="0">
              <a:solidFill>
                <a:srgbClr val="FFFF00"/>
              </a:solidFill>
              <a:latin typeface="Tahoma" pitchFamily="34" charset="0"/>
              <a:cs typeface="Tahoma" pitchFamily="34" charset="0"/>
            </a:endParaRPr>
          </a:p>
          <a:p>
            <a:pPr marL="342900" indent="-342900">
              <a:spcBef>
                <a:spcPct val="20000"/>
              </a:spcBef>
              <a:buFontTx/>
              <a:buBlip>
                <a:blip r:embed="rId2"/>
              </a:buBlip>
              <a:defRPr/>
            </a:pPr>
            <a:r>
              <a:rPr lang="th-TH" sz="2000" dirty="0">
                <a:solidFill>
                  <a:srgbClr val="FFFF00"/>
                </a:solidFill>
                <a:latin typeface="Tahoma" pitchFamily="34" charset="0"/>
                <a:cs typeface="Tahoma" pitchFamily="34" charset="0"/>
              </a:rPr>
              <a:t>การแต่งกาย</a:t>
            </a:r>
          </a:p>
          <a:p>
            <a:pPr marL="342900" indent="-342900">
              <a:spcBef>
                <a:spcPct val="20000"/>
              </a:spcBef>
              <a:buFontTx/>
              <a:buBlip>
                <a:blip r:embed="rId2"/>
              </a:buBlip>
              <a:defRPr/>
            </a:pPr>
            <a:r>
              <a:rPr lang="th-TH" sz="2000" dirty="0">
                <a:solidFill>
                  <a:srgbClr val="FFFF00"/>
                </a:solidFill>
                <a:latin typeface="Tahoma" pitchFamily="34" charset="0"/>
                <a:cs typeface="Tahoma" pitchFamily="34" charset="0"/>
              </a:rPr>
              <a:t>น้ำเสียงในการพูด</a:t>
            </a:r>
          </a:p>
          <a:p>
            <a:pPr marL="342900" indent="-342900">
              <a:spcBef>
                <a:spcPct val="20000"/>
              </a:spcBef>
              <a:buFontTx/>
              <a:buBlip>
                <a:blip r:embed="rId2"/>
              </a:buBlip>
              <a:defRPr/>
            </a:pPr>
            <a:r>
              <a:rPr lang="th-TH" sz="2000" dirty="0">
                <a:solidFill>
                  <a:srgbClr val="FFFF00"/>
                </a:solidFill>
                <a:latin typeface="Tahoma" pitchFamily="34" charset="0"/>
                <a:cs typeface="Tahoma" pitchFamily="34" charset="0"/>
              </a:rPr>
              <a:t>การแสดงความเป็นกันเอง</a:t>
            </a:r>
          </a:p>
          <a:p>
            <a:pPr marL="342900" indent="-342900">
              <a:spcBef>
                <a:spcPct val="20000"/>
              </a:spcBef>
              <a:buFontTx/>
              <a:buBlip>
                <a:blip r:embed="rId2"/>
              </a:buBlip>
              <a:defRPr/>
            </a:pPr>
            <a:r>
              <a:rPr lang="th-TH" sz="2000" dirty="0">
                <a:solidFill>
                  <a:srgbClr val="FFFF00"/>
                </a:solidFill>
                <a:latin typeface="Tahoma" pitchFamily="34" charset="0"/>
                <a:cs typeface="Tahoma" pitchFamily="34" charset="0"/>
              </a:rPr>
              <a:t>ภาษาที่ใช้</a:t>
            </a:r>
          </a:p>
          <a:p>
            <a:pPr marL="342900" indent="-342900">
              <a:spcBef>
                <a:spcPct val="20000"/>
              </a:spcBef>
              <a:buFontTx/>
              <a:buBlip>
                <a:blip r:embed="rId2"/>
              </a:buBlip>
              <a:defRPr/>
            </a:pPr>
            <a:r>
              <a:rPr lang="th-TH" sz="2000" dirty="0">
                <a:solidFill>
                  <a:srgbClr val="FFFF00"/>
                </a:solidFill>
                <a:latin typeface="Tahoma" pitchFamily="34" charset="0"/>
                <a:cs typeface="Tahoma" pitchFamily="34" charset="0"/>
              </a:rPr>
              <a:t>ท่าทาง</a:t>
            </a:r>
          </a:p>
          <a:p>
            <a:pPr marL="342900" indent="-342900">
              <a:spcBef>
                <a:spcPct val="20000"/>
              </a:spcBef>
              <a:buFontTx/>
              <a:buBlip>
                <a:blip r:embed="rId2"/>
              </a:buBlip>
              <a:defRPr/>
            </a:pPr>
            <a:r>
              <a:rPr lang="th-TH" sz="2000" dirty="0">
                <a:solidFill>
                  <a:srgbClr val="FFFF00"/>
                </a:solidFill>
                <a:latin typeface="Tahoma" pitchFamily="34" charset="0"/>
                <a:cs typeface="Tahoma" pitchFamily="34" charset="0"/>
              </a:rPr>
              <a:t>กิริยา มารยาท</a:t>
            </a:r>
          </a:p>
        </p:txBody>
      </p:sp>
      <p:pic>
        <p:nvPicPr>
          <p:cNvPr id="51207" name="Picture 7" descr="j0252547"/>
          <p:cNvPicPr>
            <a:picLocks noChangeAspect="1" noChangeArrowheads="1"/>
          </p:cNvPicPr>
          <p:nvPr/>
        </p:nvPicPr>
        <p:blipFill>
          <a:blip r:embed="rId3"/>
          <a:srcRect/>
          <a:stretch>
            <a:fillRect/>
          </a:stretch>
        </p:blipFill>
        <p:spPr bwMode="auto">
          <a:xfrm>
            <a:off x="3730625" y="4419600"/>
            <a:ext cx="1706563" cy="1801813"/>
          </a:xfrm>
          <a:prstGeom prst="rect">
            <a:avLst/>
          </a:prstGeom>
          <a:noFill/>
          <a:effectLst>
            <a:outerShdw dist="35921" dir="2700000" algn="ctr" rotWithShape="0">
              <a:schemeClr val="bg2"/>
            </a:outerShdw>
          </a:effectLst>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9" presetClass="entr" presetSubtype="0" accel="100000" fill="hold" grpId="0" nodeType="clickEffect">
                                  <p:stCondLst>
                                    <p:cond delay="0"/>
                                  </p:stCondLst>
                                  <p:childTnLst>
                                    <p:set>
                                      <p:cBhvr>
                                        <p:cTn id="6" dur="1" fill="hold">
                                          <p:stCondLst>
                                            <p:cond delay="0"/>
                                          </p:stCondLst>
                                        </p:cTn>
                                        <p:tgtEl>
                                          <p:spTgt spid="51202"/>
                                        </p:tgtEl>
                                        <p:attrNameLst>
                                          <p:attrName>style.visibility</p:attrName>
                                        </p:attrNameLst>
                                      </p:cBhvr>
                                      <p:to>
                                        <p:strVal val="visible"/>
                                      </p:to>
                                    </p:set>
                                    <p:anim calcmode="lin" valueType="num">
                                      <p:cBhvr>
                                        <p:cTn id="7" dur="500" fill="hold"/>
                                        <p:tgtEl>
                                          <p:spTgt spid="51202"/>
                                        </p:tgtEl>
                                        <p:attrNameLst>
                                          <p:attrName>ppt_h</p:attrName>
                                        </p:attrNameLst>
                                      </p:cBhvr>
                                      <p:tavLst>
                                        <p:tav tm="0">
                                          <p:val>
                                            <p:strVal val="#ppt_h/20"/>
                                          </p:val>
                                        </p:tav>
                                        <p:tav tm="50000">
                                          <p:val>
                                            <p:strVal val="#ppt_h/20"/>
                                          </p:val>
                                        </p:tav>
                                        <p:tav tm="100000">
                                          <p:val>
                                            <p:strVal val="#ppt_h"/>
                                          </p:val>
                                        </p:tav>
                                      </p:tavLst>
                                    </p:anim>
                                    <p:anim calcmode="lin" valueType="num">
                                      <p:cBhvr>
                                        <p:cTn id="8" dur="500" fill="hold"/>
                                        <p:tgtEl>
                                          <p:spTgt spid="51202"/>
                                        </p:tgtEl>
                                        <p:attrNameLst>
                                          <p:attrName>ppt_w</p:attrName>
                                        </p:attrNameLst>
                                      </p:cBhvr>
                                      <p:tavLst>
                                        <p:tav tm="0">
                                          <p:val>
                                            <p:strVal val="#ppt_w+.3"/>
                                          </p:val>
                                        </p:tav>
                                        <p:tav tm="50000">
                                          <p:val>
                                            <p:strVal val="#ppt_w+.3"/>
                                          </p:val>
                                        </p:tav>
                                        <p:tav tm="100000">
                                          <p:val>
                                            <p:strVal val="#ppt_w"/>
                                          </p:val>
                                        </p:tav>
                                      </p:tavLst>
                                    </p:anim>
                                    <p:anim calcmode="lin" valueType="num">
                                      <p:cBhvr>
                                        <p:cTn id="9" dur="500" fill="hold"/>
                                        <p:tgtEl>
                                          <p:spTgt spid="51202"/>
                                        </p:tgtEl>
                                        <p:attrNameLst>
                                          <p:attrName>ppt_x</p:attrName>
                                        </p:attrNameLst>
                                      </p:cBhvr>
                                      <p:tavLst>
                                        <p:tav tm="0">
                                          <p:val>
                                            <p:strVal val="#ppt_x-.3"/>
                                          </p:val>
                                        </p:tav>
                                        <p:tav tm="50000">
                                          <p:val>
                                            <p:strVal val="#ppt_x"/>
                                          </p:val>
                                        </p:tav>
                                        <p:tav tm="100000">
                                          <p:val>
                                            <p:strVal val="#ppt_x"/>
                                          </p:val>
                                        </p:tav>
                                      </p:tavLst>
                                    </p:anim>
                                    <p:anim calcmode="lin" valueType="num">
                                      <p:cBhvr>
                                        <p:cTn id="10" dur="500" fill="hold"/>
                                        <p:tgtEl>
                                          <p:spTgt spid="51202"/>
                                        </p:tgtEl>
                                        <p:attrNameLst>
                                          <p:attrName>ppt_y</p:attrName>
                                        </p:attrNameLst>
                                      </p:cBhvr>
                                      <p:tavLst>
                                        <p:tav tm="0">
                                          <p:val>
                                            <p:strVal val="#ppt_y"/>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47" presetClass="entr" presetSubtype="0" fill="hold" grpId="0" nodeType="clickEffect">
                                  <p:stCondLst>
                                    <p:cond delay="0"/>
                                  </p:stCondLst>
                                  <p:childTnLst>
                                    <p:set>
                                      <p:cBhvr>
                                        <p:cTn id="14" dur="1" fill="hold">
                                          <p:stCondLst>
                                            <p:cond delay="0"/>
                                          </p:stCondLst>
                                        </p:cTn>
                                        <p:tgtEl>
                                          <p:spTgt spid="51203">
                                            <p:txEl>
                                              <p:pRg st="0" end="0"/>
                                            </p:txEl>
                                          </p:spTgt>
                                        </p:tgtEl>
                                        <p:attrNameLst>
                                          <p:attrName>style.visibility</p:attrName>
                                        </p:attrNameLst>
                                      </p:cBhvr>
                                      <p:to>
                                        <p:strVal val="visible"/>
                                      </p:to>
                                    </p:set>
                                    <p:animEffect transition="in" filter="fade">
                                      <p:cBhvr>
                                        <p:cTn id="15" dur="1000"/>
                                        <p:tgtEl>
                                          <p:spTgt spid="51203">
                                            <p:txEl>
                                              <p:pRg st="0" end="0"/>
                                            </p:txEl>
                                          </p:spTgt>
                                        </p:tgtEl>
                                      </p:cBhvr>
                                    </p:animEffect>
                                    <p:anim calcmode="lin" valueType="num">
                                      <p:cBhvr>
                                        <p:cTn id="16" dur="1000" fill="hold"/>
                                        <p:tgtEl>
                                          <p:spTgt spid="51203">
                                            <p:txEl>
                                              <p:pRg st="0" end="0"/>
                                            </p:txEl>
                                          </p:spTgt>
                                        </p:tgtEl>
                                        <p:attrNameLst>
                                          <p:attrName>ppt_x</p:attrName>
                                        </p:attrNameLst>
                                      </p:cBhvr>
                                      <p:tavLst>
                                        <p:tav tm="0">
                                          <p:val>
                                            <p:strVal val="#ppt_x"/>
                                          </p:val>
                                        </p:tav>
                                        <p:tav tm="100000">
                                          <p:val>
                                            <p:strVal val="#ppt_x"/>
                                          </p:val>
                                        </p:tav>
                                      </p:tavLst>
                                    </p:anim>
                                    <p:anim calcmode="lin" valueType="num">
                                      <p:cBhvr>
                                        <p:cTn id="17" dur="1000" fill="hold"/>
                                        <p:tgtEl>
                                          <p:spTgt spid="5120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47" presetClass="entr" presetSubtype="0" fill="hold" grpId="0" nodeType="clickEffect">
                                  <p:stCondLst>
                                    <p:cond delay="0"/>
                                  </p:stCondLst>
                                  <p:childTnLst>
                                    <p:set>
                                      <p:cBhvr>
                                        <p:cTn id="21" dur="1" fill="hold">
                                          <p:stCondLst>
                                            <p:cond delay="0"/>
                                          </p:stCondLst>
                                        </p:cTn>
                                        <p:tgtEl>
                                          <p:spTgt spid="51203">
                                            <p:txEl>
                                              <p:pRg st="1" end="1"/>
                                            </p:txEl>
                                          </p:spTgt>
                                        </p:tgtEl>
                                        <p:attrNameLst>
                                          <p:attrName>style.visibility</p:attrName>
                                        </p:attrNameLst>
                                      </p:cBhvr>
                                      <p:to>
                                        <p:strVal val="visible"/>
                                      </p:to>
                                    </p:set>
                                    <p:animEffect transition="in" filter="fade">
                                      <p:cBhvr>
                                        <p:cTn id="22" dur="1000"/>
                                        <p:tgtEl>
                                          <p:spTgt spid="51203">
                                            <p:txEl>
                                              <p:pRg st="1" end="1"/>
                                            </p:txEl>
                                          </p:spTgt>
                                        </p:tgtEl>
                                      </p:cBhvr>
                                    </p:animEffect>
                                    <p:anim calcmode="lin" valueType="num">
                                      <p:cBhvr>
                                        <p:cTn id="23" dur="1000" fill="hold"/>
                                        <p:tgtEl>
                                          <p:spTgt spid="51203">
                                            <p:txEl>
                                              <p:pRg st="1" end="1"/>
                                            </p:txEl>
                                          </p:spTgt>
                                        </p:tgtEl>
                                        <p:attrNameLst>
                                          <p:attrName>ppt_x</p:attrName>
                                        </p:attrNameLst>
                                      </p:cBhvr>
                                      <p:tavLst>
                                        <p:tav tm="0">
                                          <p:val>
                                            <p:strVal val="#ppt_x"/>
                                          </p:val>
                                        </p:tav>
                                        <p:tav tm="100000">
                                          <p:val>
                                            <p:strVal val="#ppt_x"/>
                                          </p:val>
                                        </p:tav>
                                      </p:tavLst>
                                    </p:anim>
                                    <p:anim calcmode="lin" valueType="num">
                                      <p:cBhvr>
                                        <p:cTn id="24" dur="1000" fill="hold"/>
                                        <p:tgtEl>
                                          <p:spTgt spid="5120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47" presetClass="entr" presetSubtype="0" fill="hold" grpId="0" nodeType="clickEffect">
                                  <p:stCondLst>
                                    <p:cond delay="0"/>
                                  </p:stCondLst>
                                  <p:childTnLst>
                                    <p:set>
                                      <p:cBhvr>
                                        <p:cTn id="28" dur="1" fill="hold">
                                          <p:stCondLst>
                                            <p:cond delay="0"/>
                                          </p:stCondLst>
                                        </p:cTn>
                                        <p:tgtEl>
                                          <p:spTgt spid="51203">
                                            <p:txEl>
                                              <p:pRg st="2" end="2"/>
                                            </p:txEl>
                                          </p:spTgt>
                                        </p:tgtEl>
                                        <p:attrNameLst>
                                          <p:attrName>style.visibility</p:attrName>
                                        </p:attrNameLst>
                                      </p:cBhvr>
                                      <p:to>
                                        <p:strVal val="visible"/>
                                      </p:to>
                                    </p:set>
                                    <p:animEffect transition="in" filter="fade">
                                      <p:cBhvr>
                                        <p:cTn id="29" dur="1000"/>
                                        <p:tgtEl>
                                          <p:spTgt spid="51203">
                                            <p:txEl>
                                              <p:pRg st="2" end="2"/>
                                            </p:txEl>
                                          </p:spTgt>
                                        </p:tgtEl>
                                      </p:cBhvr>
                                    </p:animEffect>
                                    <p:anim calcmode="lin" valueType="num">
                                      <p:cBhvr>
                                        <p:cTn id="30" dur="1000" fill="hold"/>
                                        <p:tgtEl>
                                          <p:spTgt spid="51203">
                                            <p:txEl>
                                              <p:pRg st="2" end="2"/>
                                            </p:txEl>
                                          </p:spTgt>
                                        </p:tgtEl>
                                        <p:attrNameLst>
                                          <p:attrName>ppt_x</p:attrName>
                                        </p:attrNameLst>
                                      </p:cBhvr>
                                      <p:tavLst>
                                        <p:tav tm="0">
                                          <p:val>
                                            <p:strVal val="#ppt_x"/>
                                          </p:val>
                                        </p:tav>
                                        <p:tav tm="100000">
                                          <p:val>
                                            <p:strVal val="#ppt_x"/>
                                          </p:val>
                                        </p:tav>
                                      </p:tavLst>
                                    </p:anim>
                                    <p:anim calcmode="lin" valueType="num">
                                      <p:cBhvr>
                                        <p:cTn id="31" dur="1000" fill="hold"/>
                                        <p:tgtEl>
                                          <p:spTgt spid="5120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47" presetClass="entr" presetSubtype="0" fill="hold" grpId="0" nodeType="clickEffect">
                                  <p:stCondLst>
                                    <p:cond delay="0"/>
                                  </p:stCondLst>
                                  <p:childTnLst>
                                    <p:set>
                                      <p:cBhvr>
                                        <p:cTn id="35" dur="1" fill="hold">
                                          <p:stCondLst>
                                            <p:cond delay="0"/>
                                          </p:stCondLst>
                                        </p:cTn>
                                        <p:tgtEl>
                                          <p:spTgt spid="51203">
                                            <p:txEl>
                                              <p:pRg st="3" end="3"/>
                                            </p:txEl>
                                          </p:spTgt>
                                        </p:tgtEl>
                                        <p:attrNameLst>
                                          <p:attrName>style.visibility</p:attrName>
                                        </p:attrNameLst>
                                      </p:cBhvr>
                                      <p:to>
                                        <p:strVal val="visible"/>
                                      </p:to>
                                    </p:set>
                                    <p:animEffect transition="in" filter="fade">
                                      <p:cBhvr>
                                        <p:cTn id="36" dur="1000"/>
                                        <p:tgtEl>
                                          <p:spTgt spid="51203">
                                            <p:txEl>
                                              <p:pRg st="3" end="3"/>
                                            </p:txEl>
                                          </p:spTgt>
                                        </p:tgtEl>
                                      </p:cBhvr>
                                    </p:animEffect>
                                    <p:anim calcmode="lin" valueType="num">
                                      <p:cBhvr>
                                        <p:cTn id="37" dur="1000" fill="hold"/>
                                        <p:tgtEl>
                                          <p:spTgt spid="51203">
                                            <p:txEl>
                                              <p:pRg st="3" end="3"/>
                                            </p:txEl>
                                          </p:spTgt>
                                        </p:tgtEl>
                                        <p:attrNameLst>
                                          <p:attrName>ppt_x</p:attrName>
                                        </p:attrNameLst>
                                      </p:cBhvr>
                                      <p:tavLst>
                                        <p:tav tm="0">
                                          <p:val>
                                            <p:strVal val="#ppt_x"/>
                                          </p:val>
                                        </p:tav>
                                        <p:tav tm="100000">
                                          <p:val>
                                            <p:strVal val="#ppt_x"/>
                                          </p:val>
                                        </p:tav>
                                      </p:tavLst>
                                    </p:anim>
                                    <p:anim calcmode="lin" valueType="num">
                                      <p:cBhvr>
                                        <p:cTn id="38" dur="1000" fill="hold"/>
                                        <p:tgtEl>
                                          <p:spTgt spid="5120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47" presetClass="entr" presetSubtype="0" fill="hold" grpId="0" nodeType="clickEffect">
                                  <p:stCondLst>
                                    <p:cond delay="0"/>
                                  </p:stCondLst>
                                  <p:childTnLst>
                                    <p:set>
                                      <p:cBhvr>
                                        <p:cTn id="42" dur="1" fill="hold">
                                          <p:stCondLst>
                                            <p:cond delay="0"/>
                                          </p:stCondLst>
                                        </p:cTn>
                                        <p:tgtEl>
                                          <p:spTgt spid="51203">
                                            <p:txEl>
                                              <p:pRg st="4" end="4"/>
                                            </p:txEl>
                                          </p:spTgt>
                                        </p:tgtEl>
                                        <p:attrNameLst>
                                          <p:attrName>style.visibility</p:attrName>
                                        </p:attrNameLst>
                                      </p:cBhvr>
                                      <p:to>
                                        <p:strVal val="visible"/>
                                      </p:to>
                                    </p:set>
                                    <p:animEffect transition="in" filter="fade">
                                      <p:cBhvr>
                                        <p:cTn id="43" dur="1000"/>
                                        <p:tgtEl>
                                          <p:spTgt spid="51203">
                                            <p:txEl>
                                              <p:pRg st="4" end="4"/>
                                            </p:txEl>
                                          </p:spTgt>
                                        </p:tgtEl>
                                      </p:cBhvr>
                                    </p:animEffect>
                                    <p:anim calcmode="lin" valueType="num">
                                      <p:cBhvr>
                                        <p:cTn id="44" dur="1000" fill="hold"/>
                                        <p:tgtEl>
                                          <p:spTgt spid="51203">
                                            <p:txEl>
                                              <p:pRg st="4" end="4"/>
                                            </p:txEl>
                                          </p:spTgt>
                                        </p:tgtEl>
                                        <p:attrNameLst>
                                          <p:attrName>ppt_x</p:attrName>
                                        </p:attrNameLst>
                                      </p:cBhvr>
                                      <p:tavLst>
                                        <p:tav tm="0">
                                          <p:val>
                                            <p:strVal val="#ppt_x"/>
                                          </p:val>
                                        </p:tav>
                                        <p:tav tm="100000">
                                          <p:val>
                                            <p:strVal val="#ppt_x"/>
                                          </p:val>
                                        </p:tav>
                                      </p:tavLst>
                                    </p:anim>
                                    <p:anim calcmode="lin" valueType="num">
                                      <p:cBhvr>
                                        <p:cTn id="45" dur="1000" fill="hold"/>
                                        <p:tgtEl>
                                          <p:spTgt spid="5120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47" presetClass="entr" presetSubtype="0" fill="hold" grpId="0" nodeType="clickEffect">
                                  <p:stCondLst>
                                    <p:cond delay="0"/>
                                  </p:stCondLst>
                                  <p:childTnLst>
                                    <p:set>
                                      <p:cBhvr>
                                        <p:cTn id="49" dur="1" fill="hold">
                                          <p:stCondLst>
                                            <p:cond delay="0"/>
                                          </p:stCondLst>
                                        </p:cTn>
                                        <p:tgtEl>
                                          <p:spTgt spid="51203">
                                            <p:txEl>
                                              <p:pRg st="5" end="5"/>
                                            </p:txEl>
                                          </p:spTgt>
                                        </p:tgtEl>
                                        <p:attrNameLst>
                                          <p:attrName>style.visibility</p:attrName>
                                        </p:attrNameLst>
                                      </p:cBhvr>
                                      <p:to>
                                        <p:strVal val="visible"/>
                                      </p:to>
                                    </p:set>
                                    <p:animEffect transition="in" filter="fade">
                                      <p:cBhvr>
                                        <p:cTn id="50" dur="1000"/>
                                        <p:tgtEl>
                                          <p:spTgt spid="51203">
                                            <p:txEl>
                                              <p:pRg st="5" end="5"/>
                                            </p:txEl>
                                          </p:spTgt>
                                        </p:tgtEl>
                                      </p:cBhvr>
                                    </p:animEffect>
                                    <p:anim calcmode="lin" valueType="num">
                                      <p:cBhvr>
                                        <p:cTn id="51" dur="1000" fill="hold"/>
                                        <p:tgtEl>
                                          <p:spTgt spid="51203">
                                            <p:txEl>
                                              <p:pRg st="5" end="5"/>
                                            </p:txEl>
                                          </p:spTgt>
                                        </p:tgtEl>
                                        <p:attrNameLst>
                                          <p:attrName>ppt_x</p:attrName>
                                        </p:attrNameLst>
                                      </p:cBhvr>
                                      <p:tavLst>
                                        <p:tav tm="0">
                                          <p:val>
                                            <p:strVal val="#ppt_x"/>
                                          </p:val>
                                        </p:tav>
                                        <p:tav tm="100000">
                                          <p:val>
                                            <p:strVal val="#ppt_x"/>
                                          </p:val>
                                        </p:tav>
                                      </p:tavLst>
                                    </p:anim>
                                    <p:anim calcmode="lin" valueType="num">
                                      <p:cBhvr>
                                        <p:cTn id="52" dur="1000" fill="hold"/>
                                        <p:tgtEl>
                                          <p:spTgt spid="5120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47" presetClass="entr" presetSubtype="0" fill="hold" grpId="0" nodeType="clickEffect">
                                  <p:stCondLst>
                                    <p:cond delay="0"/>
                                  </p:stCondLst>
                                  <p:childTnLst>
                                    <p:set>
                                      <p:cBhvr>
                                        <p:cTn id="56" dur="1" fill="hold">
                                          <p:stCondLst>
                                            <p:cond delay="0"/>
                                          </p:stCondLst>
                                        </p:cTn>
                                        <p:tgtEl>
                                          <p:spTgt spid="51203">
                                            <p:txEl>
                                              <p:pRg st="6" end="6"/>
                                            </p:txEl>
                                          </p:spTgt>
                                        </p:tgtEl>
                                        <p:attrNameLst>
                                          <p:attrName>style.visibility</p:attrName>
                                        </p:attrNameLst>
                                      </p:cBhvr>
                                      <p:to>
                                        <p:strVal val="visible"/>
                                      </p:to>
                                    </p:set>
                                    <p:animEffect transition="in" filter="fade">
                                      <p:cBhvr>
                                        <p:cTn id="57" dur="1000"/>
                                        <p:tgtEl>
                                          <p:spTgt spid="51203">
                                            <p:txEl>
                                              <p:pRg st="6" end="6"/>
                                            </p:txEl>
                                          </p:spTgt>
                                        </p:tgtEl>
                                      </p:cBhvr>
                                    </p:animEffect>
                                    <p:anim calcmode="lin" valueType="num">
                                      <p:cBhvr>
                                        <p:cTn id="58" dur="1000" fill="hold"/>
                                        <p:tgtEl>
                                          <p:spTgt spid="51203">
                                            <p:txEl>
                                              <p:pRg st="6" end="6"/>
                                            </p:txEl>
                                          </p:spTgt>
                                        </p:tgtEl>
                                        <p:attrNameLst>
                                          <p:attrName>ppt_x</p:attrName>
                                        </p:attrNameLst>
                                      </p:cBhvr>
                                      <p:tavLst>
                                        <p:tav tm="0">
                                          <p:val>
                                            <p:strVal val="#ppt_x"/>
                                          </p:val>
                                        </p:tav>
                                        <p:tav tm="100000">
                                          <p:val>
                                            <p:strVal val="#ppt_x"/>
                                          </p:val>
                                        </p:tav>
                                      </p:tavLst>
                                    </p:anim>
                                    <p:anim calcmode="lin" valueType="num">
                                      <p:cBhvr>
                                        <p:cTn id="59" dur="1000" fill="hold"/>
                                        <p:tgtEl>
                                          <p:spTgt spid="5120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60" fill="hold">
                      <p:stCondLst>
                        <p:cond delay="indefinite"/>
                      </p:stCondLst>
                      <p:childTnLst>
                        <p:par>
                          <p:cTn id="61" fill="hold">
                            <p:stCondLst>
                              <p:cond delay="0"/>
                            </p:stCondLst>
                            <p:childTnLst>
                              <p:par>
                                <p:cTn id="62" presetID="47" presetClass="entr" presetSubtype="0" fill="hold" grpId="0" nodeType="clickEffect">
                                  <p:stCondLst>
                                    <p:cond delay="0"/>
                                  </p:stCondLst>
                                  <p:childTnLst>
                                    <p:set>
                                      <p:cBhvr>
                                        <p:cTn id="63" dur="1" fill="hold">
                                          <p:stCondLst>
                                            <p:cond delay="0"/>
                                          </p:stCondLst>
                                        </p:cTn>
                                        <p:tgtEl>
                                          <p:spTgt spid="51203">
                                            <p:txEl>
                                              <p:pRg st="7" end="7"/>
                                            </p:txEl>
                                          </p:spTgt>
                                        </p:tgtEl>
                                        <p:attrNameLst>
                                          <p:attrName>style.visibility</p:attrName>
                                        </p:attrNameLst>
                                      </p:cBhvr>
                                      <p:to>
                                        <p:strVal val="visible"/>
                                      </p:to>
                                    </p:set>
                                    <p:animEffect transition="in" filter="fade">
                                      <p:cBhvr>
                                        <p:cTn id="64" dur="1000"/>
                                        <p:tgtEl>
                                          <p:spTgt spid="51203">
                                            <p:txEl>
                                              <p:pRg st="7" end="7"/>
                                            </p:txEl>
                                          </p:spTgt>
                                        </p:tgtEl>
                                      </p:cBhvr>
                                    </p:animEffect>
                                    <p:anim calcmode="lin" valueType="num">
                                      <p:cBhvr>
                                        <p:cTn id="65" dur="1000" fill="hold"/>
                                        <p:tgtEl>
                                          <p:spTgt spid="51203">
                                            <p:txEl>
                                              <p:pRg st="7" end="7"/>
                                            </p:txEl>
                                          </p:spTgt>
                                        </p:tgtEl>
                                        <p:attrNameLst>
                                          <p:attrName>ppt_x</p:attrName>
                                        </p:attrNameLst>
                                      </p:cBhvr>
                                      <p:tavLst>
                                        <p:tav tm="0">
                                          <p:val>
                                            <p:strVal val="#ppt_x"/>
                                          </p:val>
                                        </p:tav>
                                        <p:tav tm="100000">
                                          <p:val>
                                            <p:strVal val="#ppt_x"/>
                                          </p:val>
                                        </p:tav>
                                      </p:tavLst>
                                    </p:anim>
                                    <p:anim calcmode="lin" valueType="num">
                                      <p:cBhvr>
                                        <p:cTn id="66" dur="1000" fill="hold"/>
                                        <p:tgtEl>
                                          <p:spTgt spid="5120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67" fill="hold">
                      <p:stCondLst>
                        <p:cond delay="indefinite"/>
                      </p:stCondLst>
                      <p:childTnLst>
                        <p:par>
                          <p:cTn id="68" fill="hold">
                            <p:stCondLst>
                              <p:cond delay="0"/>
                            </p:stCondLst>
                            <p:childTnLst>
                              <p:par>
                                <p:cTn id="69" presetID="47" presetClass="entr" presetSubtype="0" fill="hold" grpId="0" nodeType="clickEffect">
                                  <p:stCondLst>
                                    <p:cond delay="0"/>
                                  </p:stCondLst>
                                  <p:childTnLst>
                                    <p:set>
                                      <p:cBhvr>
                                        <p:cTn id="70" dur="1" fill="hold">
                                          <p:stCondLst>
                                            <p:cond delay="0"/>
                                          </p:stCondLst>
                                        </p:cTn>
                                        <p:tgtEl>
                                          <p:spTgt spid="51203">
                                            <p:txEl>
                                              <p:pRg st="8" end="8"/>
                                            </p:txEl>
                                          </p:spTgt>
                                        </p:tgtEl>
                                        <p:attrNameLst>
                                          <p:attrName>style.visibility</p:attrName>
                                        </p:attrNameLst>
                                      </p:cBhvr>
                                      <p:to>
                                        <p:strVal val="visible"/>
                                      </p:to>
                                    </p:set>
                                    <p:animEffect transition="in" filter="fade">
                                      <p:cBhvr>
                                        <p:cTn id="71" dur="1000"/>
                                        <p:tgtEl>
                                          <p:spTgt spid="51203">
                                            <p:txEl>
                                              <p:pRg st="8" end="8"/>
                                            </p:txEl>
                                          </p:spTgt>
                                        </p:tgtEl>
                                      </p:cBhvr>
                                    </p:animEffect>
                                    <p:anim calcmode="lin" valueType="num">
                                      <p:cBhvr>
                                        <p:cTn id="72" dur="1000" fill="hold"/>
                                        <p:tgtEl>
                                          <p:spTgt spid="51203">
                                            <p:txEl>
                                              <p:pRg st="8" end="8"/>
                                            </p:txEl>
                                          </p:spTgt>
                                        </p:tgtEl>
                                        <p:attrNameLst>
                                          <p:attrName>ppt_x</p:attrName>
                                        </p:attrNameLst>
                                      </p:cBhvr>
                                      <p:tavLst>
                                        <p:tav tm="0">
                                          <p:val>
                                            <p:strVal val="#ppt_x"/>
                                          </p:val>
                                        </p:tav>
                                        <p:tav tm="100000">
                                          <p:val>
                                            <p:strVal val="#ppt_x"/>
                                          </p:val>
                                        </p:tav>
                                      </p:tavLst>
                                    </p:anim>
                                    <p:anim calcmode="lin" valueType="num">
                                      <p:cBhvr>
                                        <p:cTn id="73" dur="1000" fill="hold"/>
                                        <p:tgtEl>
                                          <p:spTgt spid="51203">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74" fill="hold">
                      <p:stCondLst>
                        <p:cond delay="indefinite"/>
                      </p:stCondLst>
                      <p:childTnLst>
                        <p:par>
                          <p:cTn id="75" fill="hold">
                            <p:stCondLst>
                              <p:cond delay="0"/>
                            </p:stCondLst>
                            <p:childTnLst>
                              <p:par>
                                <p:cTn id="76" presetID="47" presetClass="entr" presetSubtype="0" fill="hold" grpId="0" nodeType="clickEffect">
                                  <p:stCondLst>
                                    <p:cond delay="0"/>
                                  </p:stCondLst>
                                  <p:childTnLst>
                                    <p:set>
                                      <p:cBhvr>
                                        <p:cTn id="77" dur="1" fill="hold">
                                          <p:stCondLst>
                                            <p:cond delay="0"/>
                                          </p:stCondLst>
                                        </p:cTn>
                                        <p:tgtEl>
                                          <p:spTgt spid="51203">
                                            <p:txEl>
                                              <p:pRg st="9" end="9"/>
                                            </p:txEl>
                                          </p:spTgt>
                                        </p:tgtEl>
                                        <p:attrNameLst>
                                          <p:attrName>style.visibility</p:attrName>
                                        </p:attrNameLst>
                                      </p:cBhvr>
                                      <p:to>
                                        <p:strVal val="visible"/>
                                      </p:to>
                                    </p:set>
                                    <p:animEffect transition="in" filter="fade">
                                      <p:cBhvr>
                                        <p:cTn id="78" dur="1000"/>
                                        <p:tgtEl>
                                          <p:spTgt spid="51203">
                                            <p:txEl>
                                              <p:pRg st="9" end="9"/>
                                            </p:txEl>
                                          </p:spTgt>
                                        </p:tgtEl>
                                      </p:cBhvr>
                                    </p:animEffect>
                                    <p:anim calcmode="lin" valueType="num">
                                      <p:cBhvr>
                                        <p:cTn id="79" dur="1000" fill="hold"/>
                                        <p:tgtEl>
                                          <p:spTgt spid="51203">
                                            <p:txEl>
                                              <p:pRg st="9" end="9"/>
                                            </p:txEl>
                                          </p:spTgt>
                                        </p:tgtEl>
                                        <p:attrNameLst>
                                          <p:attrName>ppt_x</p:attrName>
                                        </p:attrNameLst>
                                      </p:cBhvr>
                                      <p:tavLst>
                                        <p:tav tm="0">
                                          <p:val>
                                            <p:strVal val="#ppt_x"/>
                                          </p:val>
                                        </p:tav>
                                        <p:tav tm="100000">
                                          <p:val>
                                            <p:strVal val="#ppt_x"/>
                                          </p:val>
                                        </p:tav>
                                      </p:tavLst>
                                    </p:anim>
                                    <p:anim calcmode="lin" valueType="num">
                                      <p:cBhvr>
                                        <p:cTn id="80" dur="1000" fill="hold"/>
                                        <p:tgtEl>
                                          <p:spTgt spid="51203">
                                            <p:txEl>
                                              <p:pRg st="9" end="9"/>
                                            </p:txEl>
                                          </p:spTgt>
                                        </p:tgtEl>
                                        <p:attrNameLst>
                                          <p:attrName>ppt_y</p:attrName>
                                        </p:attrNameLst>
                                      </p:cBhvr>
                                      <p:tavLst>
                                        <p:tav tm="0">
                                          <p:val>
                                            <p:strVal val="#ppt_y-.1"/>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47" presetClass="entr" presetSubtype="0" fill="hold" grpId="0" nodeType="clickEffect">
                                  <p:stCondLst>
                                    <p:cond delay="0"/>
                                  </p:stCondLst>
                                  <p:childTnLst>
                                    <p:set>
                                      <p:cBhvr>
                                        <p:cTn id="84" dur="1" fill="hold">
                                          <p:stCondLst>
                                            <p:cond delay="0"/>
                                          </p:stCondLst>
                                        </p:cTn>
                                        <p:tgtEl>
                                          <p:spTgt spid="51203">
                                            <p:txEl>
                                              <p:pRg st="10" end="10"/>
                                            </p:txEl>
                                          </p:spTgt>
                                        </p:tgtEl>
                                        <p:attrNameLst>
                                          <p:attrName>style.visibility</p:attrName>
                                        </p:attrNameLst>
                                      </p:cBhvr>
                                      <p:to>
                                        <p:strVal val="visible"/>
                                      </p:to>
                                    </p:set>
                                    <p:animEffect transition="in" filter="fade">
                                      <p:cBhvr>
                                        <p:cTn id="85" dur="1000"/>
                                        <p:tgtEl>
                                          <p:spTgt spid="51203">
                                            <p:txEl>
                                              <p:pRg st="10" end="10"/>
                                            </p:txEl>
                                          </p:spTgt>
                                        </p:tgtEl>
                                      </p:cBhvr>
                                    </p:animEffect>
                                    <p:anim calcmode="lin" valueType="num">
                                      <p:cBhvr>
                                        <p:cTn id="86" dur="1000" fill="hold"/>
                                        <p:tgtEl>
                                          <p:spTgt spid="51203">
                                            <p:txEl>
                                              <p:pRg st="10" end="10"/>
                                            </p:txEl>
                                          </p:spTgt>
                                        </p:tgtEl>
                                        <p:attrNameLst>
                                          <p:attrName>ppt_x</p:attrName>
                                        </p:attrNameLst>
                                      </p:cBhvr>
                                      <p:tavLst>
                                        <p:tav tm="0">
                                          <p:val>
                                            <p:strVal val="#ppt_x"/>
                                          </p:val>
                                        </p:tav>
                                        <p:tav tm="100000">
                                          <p:val>
                                            <p:strVal val="#ppt_x"/>
                                          </p:val>
                                        </p:tav>
                                      </p:tavLst>
                                    </p:anim>
                                    <p:anim calcmode="lin" valueType="num">
                                      <p:cBhvr>
                                        <p:cTn id="87" dur="1000" fill="hold"/>
                                        <p:tgtEl>
                                          <p:spTgt spid="51203">
                                            <p:txEl>
                                              <p:pRg st="10" end="10"/>
                                            </p:txEl>
                                          </p:spTgt>
                                        </p:tgtEl>
                                        <p:attrNameLst>
                                          <p:attrName>ppt_y</p:attrName>
                                        </p:attrNameLst>
                                      </p:cBhvr>
                                      <p:tavLst>
                                        <p:tav tm="0">
                                          <p:val>
                                            <p:strVal val="#ppt_y-.1"/>
                                          </p:val>
                                        </p:tav>
                                        <p:tav tm="100000">
                                          <p:val>
                                            <p:strVal val="#ppt_y"/>
                                          </p:val>
                                        </p:tav>
                                      </p:tavLst>
                                    </p:anim>
                                  </p:childTnLst>
                                </p:cTn>
                              </p:par>
                            </p:childTnLst>
                          </p:cTn>
                        </p:par>
                      </p:childTnLst>
                    </p:cTn>
                  </p:par>
                  <p:par>
                    <p:cTn id="88" fill="hold">
                      <p:stCondLst>
                        <p:cond delay="indefinite"/>
                      </p:stCondLst>
                      <p:childTnLst>
                        <p:par>
                          <p:cTn id="89" fill="hold">
                            <p:stCondLst>
                              <p:cond delay="0"/>
                            </p:stCondLst>
                            <p:childTnLst>
                              <p:par>
                                <p:cTn id="90" presetID="47" presetClass="entr" presetSubtype="0" fill="hold" grpId="0" nodeType="clickEffect">
                                  <p:stCondLst>
                                    <p:cond delay="0"/>
                                  </p:stCondLst>
                                  <p:childTnLst>
                                    <p:set>
                                      <p:cBhvr>
                                        <p:cTn id="91" dur="1" fill="hold">
                                          <p:stCondLst>
                                            <p:cond delay="0"/>
                                          </p:stCondLst>
                                        </p:cTn>
                                        <p:tgtEl>
                                          <p:spTgt spid="51203">
                                            <p:txEl>
                                              <p:pRg st="11" end="11"/>
                                            </p:txEl>
                                          </p:spTgt>
                                        </p:tgtEl>
                                        <p:attrNameLst>
                                          <p:attrName>style.visibility</p:attrName>
                                        </p:attrNameLst>
                                      </p:cBhvr>
                                      <p:to>
                                        <p:strVal val="visible"/>
                                      </p:to>
                                    </p:set>
                                    <p:animEffect transition="in" filter="fade">
                                      <p:cBhvr>
                                        <p:cTn id="92" dur="1000"/>
                                        <p:tgtEl>
                                          <p:spTgt spid="51203">
                                            <p:txEl>
                                              <p:pRg st="11" end="11"/>
                                            </p:txEl>
                                          </p:spTgt>
                                        </p:tgtEl>
                                      </p:cBhvr>
                                    </p:animEffect>
                                    <p:anim calcmode="lin" valueType="num">
                                      <p:cBhvr>
                                        <p:cTn id="93" dur="1000" fill="hold"/>
                                        <p:tgtEl>
                                          <p:spTgt spid="51203">
                                            <p:txEl>
                                              <p:pRg st="11" end="11"/>
                                            </p:txEl>
                                          </p:spTgt>
                                        </p:tgtEl>
                                        <p:attrNameLst>
                                          <p:attrName>ppt_x</p:attrName>
                                        </p:attrNameLst>
                                      </p:cBhvr>
                                      <p:tavLst>
                                        <p:tav tm="0">
                                          <p:val>
                                            <p:strVal val="#ppt_x"/>
                                          </p:val>
                                        </p:tav>
                                        <p:tav tm="100000">
                                          <p:val>
                                            <p:strVal val="#ppt_x"/>
                                          </p:val>
                                        </p:tav>
                                      </p:tavLst>
                                    </p:anim>
                                    <p:anim calcmode="lin" valueType="num">
                                      <p:cBhvr>
                                        <p:cTn id="94" dur="1000" fill="hold"/>
                                        <p:tgtEl>
                                          <p:spTgt spid="51203">
                                            <p:txEl>
                                              <p:pRg st="11" end="11"/>
                                            </p:txEl>
                                          </p:spTgt>
                                        </p:tgtEl>
                                        <p:attrNameLst>
                                          <p:attrName>ppt_y</p:attrName>
                                        </p:attrNameLst>
                                      </p:cBhvr>
                                      <p:tavLst>
                                        <p:tav tm="0">
                                          <p:val>
                                            <p:strVal val="#ppt_y-.1"/>
                                          </p:val>
                                        </p:tav>
                                        <p:tav tm="100000">
                                          <p:val>
                                            <p:strVal val="#ppt_y"/>
                                          </p:val>
                                        </p:tav>
                                      </p:tavLst>
                                    </p:anim>
                                  </p:childTnLst>
                                </p:cTn>
                              </p:par>
                            </p:childTnLst>
                          </p:cTn>
                        </p:par>
                      </p:childTnLst>
                    </p:cTn>
                  </p:par>
                  <p:par>
                    <p:cTn id="95" fill="hold">
                      <p:stCondLst>
                        <p:cond delay="indefinite"/>
                      </p:stCondLst>
                      <p:childTnLst>
                        <p:par>
                          <p:cTn id="96" fill="hold">
                            <p:stCondLst>
                              <p:cond delay="0"/>
                            </p:stCondLst>
                            <p:childTnLst>
                              <p:par>
                                <p:cTn id="97" presetID="47" presetClass="entr" presetSubtype="0" fill="hold" grpId="0" nodeType="clickEffect">
                                  <p:stCondLst>
                                    <p:cond delay="0"/>
                                  </p:stCondLst>
                                  <p:childTnLst>
                                    <p:set>
                                      <p:cBhvr>
                                        <p:cTn id="98" dur="1" fill="hold">
                                          <p:stCondLst>
                                            <p:cond delay="0"/>
                                          </p:stCondLst>
                                        </p:cTn>
                                        <p:tgtEl>
                                          <p:spTgt spid="51203">
                                            <p:txEl>
                                              <p:pRg st="12" end="12"/>
                                            </p:txEl>
                                          </p:spTgt>
                                        </p:tgtEl>
                                        <p:attrNameLst>
                                          <p:attrName>style.visibility</p:attrName>
                                        </p:attrNameLst>
                                      </p:cBhvr>
                                      <p:to>
                                        <p:strVal val="visible"/>
                                      </p:to>
                                    </p:set>
                                    <p:animEffect transition="in" filter="fade">
                                      <p:cBhvr>
                                        <p:cTn id="99" dur="1000"/>
                                        <p:tgtEl>
                                          <p:spTgt spid="51203">
                                            <p:txEl>
                                              <p:pRg st="12" end="12"/>
                                            </p:txEl>
                                          </p:spTgt>
                                        </p:tgtEl>
                                      </p:cBhvr>
                                    </p:animEffect>
                                    <p:anim calcmode="lin" valueType="num">
                                      <p:cBhvr>
                                        <p:cTn id="100" dur="1000" fill="hold"/>
                                        <p:tgtEl>
                                          <p:spTgt spid="51203">
                                            <p:txEl>
                                              <p:pRg st="12" end="12"/>
                                            </p:txEl>
                                          </p:spTgt>
                                        </p:tgtEl>
                                        <p:attrNameLst>
                                          <p:attrName>ppt_x</p:attrName>
                                        </p:attrNameLst>
                                      </p:cBhvr>
                                      <p:tavLst>
                                        <p:tav tm="0">
                                          <p:val>
                                            <p:strVal val="#ppt_x"/>
                                          </p:val>
                                        </p:tav>
                                        <p:tav tm="100000">
                                          <p:val>
                                            <p:strVal val="#ppt_x"/>
                                          </p:val>
                                        </p:tav>
                                      </p:tavLst>
                                    </p:anim>
                                    <p:anim calcmode="lin" valueType="num">
                                      <p:cBhvr>
                                        <p:cTn id="101" dur="1000" fill="hold"/>
                                        <p:tgtEl>
                                          <p:spTgt spid="51203">
                                            <p:txEl>
                                              <p:pRg st="12" end="12"/>
                                            </p:txEl>
                                          </p:spTgt>
                                        </p:tgtEl>
                                        <p:attrNameLst>
                                          <p:attrName>ppt_y</p:attrName>
                                        </p:attrNameLst>
                                      </p:cBhvr>
                                      <p:tavLst>
                                        <p:tav tm="0">
                                          <p:val>
                                            <p:strVal val="#ppt_y-.1"/>
                                          </p:val>
                                        </p:tav>
                                        <p:tav tm="100000">
                                          <p:val>
                                            <p:strVal val="#ppt_y"/>
                                          </p:val>
                                        </p:tav>
                                      </p:tavLst>
                                    </p:anim>
                                  </p:childTnLst>
                                </p:cTn>
                              </p:par>
                            </p:childTnLst>
                          </p:cTn>
                        </p:par>
                      </p:childTnLst>
                    </p:cTn>
                  </p:par>
                  <p:par>
                    <p:cTn id="102" fill="hold">
                      <p:stCondLst>
                        <p:cond delay="indefinite"/>
                      </p:stCondLst>
                      <p:childTnLst>
                        <p:par>
                          <p:cTn id="103" fill="hold">
                            <p:stCondLst>
                              <p:cond delay="0"/>
                            </p:stCondLst>
                            <p:childTnLst>
                              <p:par>
                                <p:cTn id="104" presetID="47" presetClass="entr" presetSubtype="0" fill="hold" grpId="0" nodeType="clickEffect">
                                  <p:stCondLst>
                                    <p:cond delay="0"/>
                                  </p:stCondLst>
                                  <p:childTnLst>
                                    <p:set>
                                      <p:cBhvr>
                                        <p:cTn id="105" dur="1" fill="hold">
                                          <p:stCondLst>
                                            <p:cond delay="0"/>
                                          </p:stCondLst>
                                        </p:cTn>
                                        <p:tgtEl>
                                          <p:spTgt spid="51203">
                                            <p:txEl>
                                              <p:pRg st="13" end="13"/>
                                            </p:txEl>
                                          </p:spTgt>
                                        </p:tgtEl>
                                        <p:attrNameLst>
                                          <p:attrName>style.visibility</p:attrName>
                                        </p:attrNameLst>
                                      </p:cBhvr>
                                      <p:to>
                                        <p:strVal val="visible"/>
                                      </p:to>
                                    </p:set>
                                    <p:animEffect transition="in" filter="fade">
                                      <p:cBhvr>
                                        <p:cTn id="106" dur="1000"/>
                                        <p:tgtEl>
                                          <p:spTgt spid="51203">
                                            <p:txEl>
                                              <p:pRg st="13" end="13"/>
                                            </p:txEl>
                                          </p:spTgt>
                                        </p:tgtEl>
                                      </p:cBhvr>
                                    </p:animEffect>
                                    <p:anim calcmode="lin" valueType="num">
                                      <p:cBhvr>
                                        <p:cTn id="107" dur="1000" fill="hold"/>
                                        <p:tgtEl>
                                          <p:spTgt spid="51203">
                                            <p:txEl>
                                              <p:pRg st="13" end="13"/>
                                            </p:txEl>
                                          </p:spTgt>
                                        </p:tgtEl>
                                        <p:attrNameLst>
                                          <p:attrName>ppt_x</p:attrName>
                                        </p:attrNameLst>
                                      </p:cBhvr>
                                      <p:tavLst>
                                        <p:tav tm="0">
                                          <p:val>
                                            <p:strVal val="#ppt_x"/>
                                          </p:val>
                                        </p:tav>
                                        <p:tav tm="100000">
                                          <p:val>
                                            <p:strVal val="#ppt_x"/>
                                          </p:val>
                                        </p:tav>
                                      </p:tavLst>
                                    </p:anim>
                                    <p:anim calcmode="lin" valueType="num">
                                      <p:cBhvr>
                                        <p:cTn id="108" dur="1000" fill="hold"/>
                                        <p:tgtEl>
                                          <p:spTgt spid="51203">
                                            <p:txEl>
                                              <p:pRg st="13" end="13"/>
                                            </p:txEl>
                                          </p:spTgt>
                                        </p:tgtEl>
                                        <p:attrNameLst>
                                          <p:attrName>ppt_y</p:attrName>
                                        </p:attrNameLst>
                                      </p:cBhvr>
                                      <p:tavLst>
                                        <p:tav tm="0">
                                          <p:val>
                                            <p:strVal val="#ppt_y-.1"/>
                                          </p:val>
                                        </p:tav>
                                        <p:tav tm="100000">
                                          <p:val>
                                            <p:strVal val="#ppt_y"/>
                                          </p:val>
                                        </p:tav>
                                      </p:tavLst>
                                    </p:anim>
                                  </p:childTnLst>
                                </p:cTn>
                              </p:par>
                            </p:childTnLst>
                          </p:cTn>
                        </p:par>
                      </p:childTnLst>
                    </p:cTn>
                  </p:par>
                  <p:par>
                    <p:cTn id="109" fill="hold">
                      <p:stCondLst>
                        <p:cond delay="indefinite"/>
                      </p:stCondLst>
                      <p:childTnLst>
                        <p:par>
                          <p:cTn id="110" fill="hold">
                            <p:stCondLst>
                              <p:cond delay="0"/>
                            </p:stCondLst>
                            <p:childTnLst>
                              <p:par>
                                <p:cTn id="111" presetID="53" presetClass="entr" presetSubtype="0" fill="hold" grpId="0" nodeType="clickEffect">
                                  <p:stCondLst>
                                    <p:cond delay="0"/>
                                  </p:stCondLst>
                                  <p:childTnLst>
                                    <p:set>
                                      <p:cBhvr>
                                        <p:cTn id="112" dur="1" fill="hold">
                                          <p:stCondLst>
                                            <p:cond delay="0"/>
                                          </p:stCondLst>
                                        </p:cTn>
                                        <p:tgtEl>
                                          <p:spTgt spid="51204">
                                            <p:txEl>
                                              <p:pRg st="0" end="0"/>
                                            </p:txEl>
                                          </p:spTgt>
                                        </p:tgtEl>
                                        <p:attrNameLst>
                                          <p:attrName>style.visibility</p:attrName>
                                        </p:attrNameLst>
                                      </p:cBhvr>
                                      <p:to>
                                        <p:strVal val="visible"/>
                                      </p:to>
                                    </p:set>
                                    <p:anim calcmode="lin" valueType="num">
                                      <p:cBhvr>
                                        <p:cTn id="113" dur="500" fill="hold"/>
                                        <p:tgtEl>
                                          <p:spTgt spid="51204">
                                            <p:txEl>
                                              <p:pRg st="0" end="0"/>
                                            </p:txEl>
                                          </p:spTgt>
                                        </p:tgtEl>
                                        <p:attrNameLst>
                                          <p:attrName>ppt_w</p:attrName>
                                        </p:attrNameLst>
                                      </p:cBhvr>
                                      <p:tavLst>
                                        <p:tav tm="0">
                                          <p:val>
                                            <p:fltVal val="0"/>
                                          </p:val>
                                        </p:tav>
                                        <p:tav tm="100000">
                                          <p:val>
                                            <p:strVal val="#ppt_w"/>
                                          </p:val>
                                        </p:tav>
                                      </p:tavLst>
                                    </p:anim>
                                    <p:anim calcmode="lin" valueType="num">
                                      <p:cBhvr>
                                        <p:cTn id="114" dur="500" fill="hold"/>
                                        <p:tgtEl>
                                          <p:spTgt spid="51204">
                                            <p:txEl>
                                              <p:pRg st="0" end="0"/>
                                            </p:txEl>
                                          </p:spTgt>
                                        </p:tgtEl>
                                        <p:attrNameLst>
                                          <p:attrName>ppt_h</p:attrName>
                                        </p:attrNameLst>
                                      </p:cBhvr>
                                      <p:tavLst>
                                        <p:tav tm="0">
                                          <p:val>
                                            <p:fltVal val="0"/>
                                          </p:val>
                                        </p:tav>
                                        <p:tav tm="100000">
                                          <p:val>
                                            <p:strVal val="#ppt_h"/>
                                          </p:val>
                                        </p:tav>
                                      </p:tavLst>
                                    </p:anim>
                                    <p:animEffect transition="in" filter="fade">
                                      <p:cBhvr>
                                        <p:cTn id="115" dur="500"/>
                                        <p:tgtEl>
                                          <p:spTgt spid="51204">
                                            <p:txEl>
                                              <p:pRg st="0" end="0"/>
                                            </p:txEl>
                                          </p:spTgt>
                                        </p:tgtEl>
                                      </p:cBhvr>
                                    </p:animEffect>
                                  </p:childTnLst>
                                </p:cTn>
                              </p:par>
                            </p:childTnLst>
                          </p:cTn>
                        </p:par>
                      </p:childTnLst>
                    </p:cTn>
                  </p:par>
                  <p:par>
                    <p:cTn id="116" fill="hold">
                      <p:stCondLst>
                        <p:cond delay="indefinite"/>
                      </p:stCondLst>
                      <p:childTnLst>
                        <p:par>
                          <p:cTn id="117" fill="hold">
                            <p:stCondLst>
                              <p:cond delay="0"/>
                            </p:stCondLst>
                            <p:childTnLst>
                              <p:par>
                                <p:cTn id="118" presetID="53" presetClass="entr" presetSubtype="0" fill="hold" grpId="0" nodeType="clickEffect">
                                  <p:stCondLst>
                                    <p:cond delay="0"/>
                                  </p:stCondLst>
                                  <p:childTnLst>
                                    <p:set>
                                      <p:cBhvr>
                                        <p:cTn id="119" dur="1" fill="hold">
                                          <p:stCondLst>
                                            <p:cond delay="0"/>
                                          </p:stCondLst>
                                        </p:cTn>
                                        <p:tgtEl>
                                          <p:spTgt spid="51204">
                                            <p:txEl>
                                              <p:pRg st="1" end="1"/>
                                            </p:txEl>
                                          </p:spTgt>
                                        </p:tgtEl>
                                        <p:attrNameLst>
                                          <p:attrName>style.visibility</p:attrName>
                                        </p:attrNameLst>
                                      </p:cBhvr>
                                      <p:to>
                                        <p:strVal val="visible"/>
                                      </p:to>
                                    </p:set>
                                    <p:anim calcmode="lin" valueType="num">
                                      <p:cBhvr>
                                        <p:cTn id="120" dur="500" fill="hold"/>
                                        <p:tgtEl>
                                          <p:spTgt spid="51204">
                                            <p:txEl>
                                              <p:pRg st="1" end="1"/>
                                            </p:txEl>
                                          </p:spTgt>
                                        </p:tgtEl>
                                        <p:attrNameLst>
                                          <p:attrName>ppt_w</p:attrName>
                                        </p:attrNameLst>
                                      </p:cBhvr>
                                      <p:tavLst>
                                        <p:tav tm="0">
                                          <p:val>
                                            <p:fltVal val="0"/>
                                          </p:val>
                                        </p:tav>
                                        <p:tav tm="100000">
                                          <p:val>
                                            <p:strVal val="#ppt_w"/>
                                          </p:val>
                                        </p:tav>
                                      </p:tavLst>
                                    </p:anim>
                                    <p:anim calcmode="lin" valueType="num">
                                      <p:cBhvr>
                                        <p:cTn id="121" dur="500" fill="hold"/>
                                        <p:tgtEl>
                                          <p:spTgt spid="51204">
                                            <p:txEl>
                                              <p:pRg st="1" end="1"/>
                                            </p:txEl>
                                          </p:spTgt>
                                        </p:tgtEl>
                                        <p:attrNameLst>
                                          <p:attrName>ppt_h</p:attrName>
                                        </p:attrNameLst>
                                      </p:cBhvr>
                                      <p:tavLst>
                                        <p:tav tm="0">
                                          <p:val>
                                            <p:fltVal val="0"/>
                                          </p:val>
                                        </p:tav>
                                        <p:tav tm="100000">
                                          <p:val>
                                            <p:strVal val="#ppt_h"/>
                                          </p:val>
                                        </p:tav>
                                      </p:tavLst>
                                    </p:anim>
                                    <p:animEffect transition="in" filter="fade">
                                      <p:cBhvr>
                                        <p:cTn id="122" dur="500"/>
                                        <p:tgtEl>
                                          <p:spTgt spid="51204">
                                            <p:txEl>
                                              <p:pRg st="1" end="1"/>
                                            </p:txEl>
                                          </p:spTgt>
                                        </p:tgtEl>
                                      </p:cBhvr>
                                    </p:animEffect>
                                  </p:childTnLst>
                                </p:cTn>
                              </p:par>
                            </p:childTnLst>
                          </p:cTn>
                        </p:par>
                      </p:childTnLst>
                    </p:cTn>
                  </p:par>
                  <p:par>
                    <p:cTn id="123" fill="hold">
                      <p:stCondLst>
                        <p:cond delay="indefinite"/>
                      </p:stCondLst>
                      <p:childTnLst>
                        <p:par>
                          <p:cTn id="124" fill="hold">
                            <p:stCondLst>
                              <p:cond delay="0"/>
                            </p:stCondLst>
                            <p:childTnLst>
                              <p:par>
                                <p:cTn id="125" presetID="53" presetClass="entr" presetSubtype="0" fill="hold" grpId="0" nodeType="clickEffect">
                                  <p:stCondLst>
                                    <p:cond delay="0"/>
                                  </p:stCondLst>
                                  <p:childTnLst>
                                    <p:set>
                                      <p:cBhvr>
                                        <p:cTn id="126" dur="1" fill="hold">
                                          <p:stCondLst>
                                            <p:cond delay="0"/>
                                          </p:stCondLst>
                                        </p:cTn>
                                        <p:tgtEl>
                                          <p:spTgt spid="51204">
                                            <p:txEl>
                                              <p:pRg st="2" end="2"/>
                                            </p:txEl>
                                          </p:spTgt>
                                        </p:tgtEl>
                                        <p:attrNameLst>
                                          <p:attrName>style.visibility</p:attrName>
                                        </p:attrNameLst>
                                      </p:cBhvr>
                                      <p:to>
                                        <p:strVal val="visible"/>
                                      </p:to>
                                    </p:set>
                                    <p:anim calcmode="lin" valueType="num">
                                      <p:cBhvr>
                                        <p:cTn id="127" dur="500" fill="hold"/>
                                        <p:tgtEl>
                                          <p:spTgt spid="51204">
                                            <p:txEl>
                                              <p:pRg st="2" end="2"/>
                                            </p:txEl>
                                          </p:spTgt>
                                        </p:tgtEl>
                                        <p:attrNameLst>
                                          <p:attrName>ppt_w</p:attrName>
                                        </p:attrNameLst>
                                      </p:cBhvr>
                                      <p:tavLst>
                                        <p:tav tm="0">
                                          <p:val>
                                            <p:fltVal val="0"/>
                                          </p:val>
                                        </p:tav>
                                        <p:tav tm="100000">
                                          <p:val>
                                            <p:strVal val="#ppt_w"/>
                                          </p:val>
                                        </p:tav>
                                      </p:tavLst>
                                    </p:anim>
                                    <p:anim calcmode="lin" valueType="num">
                                      <p:cBhvr>
                                        <p:cTn id="128" dur="500" fill="hold"/>
                                        <p:tgtEl>
                                          <p:spTgt spid="51204">
                                            <p:txEl>
                                              <p:pRg st="2" end="2"/>
                                            </p:txEl>
                                          </p:spTgt>
                                        </p:tgtEl>
                                        <p:attrNameLst>
                                          <p:attrName>ppt_h</p:attrName>
                                        </p:attrNameLst>
                                      </p:cBhvr>
                                      <p:tavLst>
                                        <p:tav tm="0">
                                          <p:val>
                                            <p:fltVal val="0"/>
                                          </p:val>
                                        </p:tav>
                                        <p:tav tm="100000">
                                          <p:val>
                                            <p:strVal val="#ppt_h"/>
                                          </p:val>
                                        </p:tav>
                                      </p:tavLst>
                                    </p:anim>
                                    <p:animEffect transition="in" filter="fade">
                                      <p:cBhvr>
                                        <p:cTn id="129" dur="500"/>
                                        <p:tgtEl>
                                          <p:spTgt spid="51204">
                                            <p:txEl>
                                              <p:pRg st="2" end="2"/>
                                            </p:txEl>
                                          </p:spTgt>
                                        </p:tgtEl>
                                      </p:cBhvr>
                                    </p:animEffect>
                                  </p:childTnLst>
                                </p:cTn>
                              </p:par>
                            </p:childTnLst>
                          </p:cTn>
                        </p:par>
                      </p:childTnLst>
                    </p:cTn>
                  </p:par>
                  <p:par>
                    <p:cTn id="130" fill="hold">
                      <p:stCondLst>
                        <p:cond delay="indefinite"/>
                      </p:stCondLst>
                      <p:childTnLst>
                        <p:par>
                          <p:cTn id="131" fill="hold">
                            <p:stCondLst>
                              <p:cond delay="0"/>
                            </p:stCondLst>
                            <p:childTnLst>
                              <p:par>
                                <p:cTn id="132" presetID="53" presetClass="entr" presetSubtype="0" fill="hold" grpId="0" nodeType="clickEffect">
                                  <p:stCondLst>
                                    <p:cond delay="0"/>
                                  </p:stCondLst>
                                  <p:childTnLst>
                                    <p:set>
                                      <p:cBhvr>
                                        <p:cTn id="133" dur="1" fill="hold">
                                          <p:stCondLst>
                                            <p:cond delay="0"/>
                                          </p:stCondLst>
                                        </p:cTn>
                                        <p:tgtEl>
                                          <p:spTgt spid="51204">
                                            <p:txEl>
                                              <p:pRg st="3" end="3"/>
                                            </p:txEl>
                                          </p:spTgt>
                                        </p:tgtEl>
                                        <p:attrNameLst>
                                          <p:attrName>style.visibility</p:attrName>
                                        </p:attrNameLst>
                                      </p:cBhvr>
                                      <p:to>
                                        <p:strVal val="visible"/>
                                      </p:to>
                                    </p:set>
                                    <p:anim calcmode="lin" valueType="num">
                                      <p:cBhvr>
                                        <p:cTn id="134" dur="500" fill="hold"/>
                                        <p:tgtEl>
                                          <p:spTgt spid="51204">
                                            <p:txEl>
                                              <p:pRg st="3" end="3"/>
                                            </p:txEl>
                                          </p:spTgt>
                                        </p:tgtEl>
                                        <p:attrNameLst>
                                          <p:attrName>ppt_w</p:attrName>
                                        </p:attrNameLst>
                                      </p:cBhvr>
                                      <p:tavLst>
                                        <p:tav tm="0">
                                          <p:val>
                                            <p:fltVal val="0"/>
                                          </p:val>
                                        </p:tav>
                                        <p:tav tm="100000">
                                          <p:val>
                                            <p:strVal val="#ppt_w"/>
                                          </p:val>
                                        </p:tav>
                                      </p:tavLst>
                                    </p:anim>
                                    <p:anim calcmode="lin" valueType="num">
                                      <p:cBhvr>
                                        <p:cTn id="135" dur="500" fill="hold"/>
                                        <p:tgtEl>
                                          <p:spTgt spid="51204">
                                            <p:txEl>
                                              <p:pRg st="3" end="3"/>
                                            </p:txEl>
                                          </p:spTgt>
                                        </p:tgtEl>
                                        <p:attrNameLst>
                                          <p:attrName>ppt_h</p:attrName>
                                        </p:attrNameLst>
                                      </p:cBhvr>
                                      <p:tavLst>
                                        <p:tav tm="0">
                                          <p:val>
                                            <p:fltVal val="0"/>
                                          </p:val>
                                        </p:tav>
                                        <p:tav tm="100000">
                                          <p:val>
                                            <p:strVal val="#ppt_h"/>
                                          </p:val>
                                        </p:tav>
                                      </p:tavLst>
                                    </p:anim>
                                    <p:animEffect transition="in" filter="fade">
                                      <p:cBhvr>
                                        <p:cTn id="136" dur="500"/>
                                        <p:tgtEl>
                                          <p:spTgt spid="51204">
                                            <p:txEl>
                                              <p:pRg st="3" end="3"/>
                                            </p:txEl>
                                          </p:spTgt>
                                        </p:tgtEl>
                                      </p:cBhvr>
                                    </p:animEffect>
                                  </p:childTnLst>
                                </p:cTn>
                              </p:par>
                            </p:childTnLst>
                          </p:cTn>
                        </p:par>
                      </p:childTnLst>
                    </p:cTn>
                  </p:par>
                  <p:par>
                    <p:cTn id="137" fill="hold">
                      <p:stCondLst>
                        <p:cond delay="indefinite"/>
                      </p:stCondLst>
                      <p:childTnLst>
                        <p:par>
                          <p:cTn id="138" fill="hold">
                            <p:stCondLst>
                              <p:cond delay="0"/>
                            </p:stCondLst>
                            <p:childTnLst>
                              <p:par>
                                <p:cTn id="139" presetID="9" presetClass="entr" presetSubtype="0" fill="hold" grpId="0" nodeType="clickEffect">
                                  <p:stCondLst>
                                    <p:cond delay="0"/>
                                  </p:stCondLst>
                                  <p:childTnLst>
                                    <p:set>
                                      <p:cBhvr>
                                        <p:cTn id="140" dur="1" fill="hold">
                                          <p:stCondLst>
                                            <p:cond delay="0"/>
                                          </p:stCondLst>
                                        </p:cTn>
                                        <p:tgtEl>
                                          <p:spTgt spid="51205"/>
                                        </p:tgtEl>
                                        <p:attrNameLst>
                                          <p:attrName>style.visibility</p:attrName>
                                        </p:attrNameLst>
                                      </p:cBhvr>
                                      <p:to>
                                        <p:strVal val="visible"/>
                                      </p:to>
                                    </p:set>
                                    <p:animEffect transition="in" filter="dissolve">
                                      <p:cBhvr>
                                        <p:cTn id="141" dur="500"/>
                                        <p:tgtEl>
                                          <p:spTgt spid="51205"/>
                                        </p:tgtEl>
                                      </p:cBhvr>
                                    </p:animEffect>
                                  </p:childTnLst>
                                </p:cTn>
                              </p:par>
                            </p:childTnLst>
                          </p:cTn>
                        </p:par>
                      </p:childTnLst>
                    </p:cTn>
                  </p:par>
                  <p:par>
                    <p:cTn id="142" fill="hold">
                      <p:stCondLst>
                        <p:cond delay="indefinite"/>
                      </p:stCondLst>
                      <p:childTnLst>
                        <p:par>
                          <p:cTn id="143" fill="hold">
                            <p:stCondLst>
                              <p:cond delay="0"/>
                            </p:stCondLst>
                            <p:childTnLst>
                              <p:par>
                                <p:cTn id="144" presetID="4" presetClass="entr" presetSubtype="16" fill="hold" grpId="0" nodeType="clickEffect">
                                  <p:stCondLst>
                                    <p:cond delay="0"/>
                                  </p:stCondLst>
                                  <p:childTnLst>
                                    <p:set>
                                      <p:cBhvr>
                                        <p:cTn id="145" dur="1" fill="hold">
                                          <p:stCondLst>
                                            <p:cond delay="0"/>
                                          </p:stCondLst>
                                        </p:cTn>
                                        <p:tgtEl>
                                          <p:spTgt spid="51206"/>
                                        </p:tgtEl>
                                        <p:attrNameLst>
                                          <p:attrName>style.visibility</p:attrName>
                                        </p:attrNameLst>
                                      </p:cBhvr>
                                      <p:to>
                                        <p:strVal val="visible"/>
                                      </p:to>
                                    </p:set>
                                    <p:animEffect transition="in" filter="box(in)">
                                      <p:cBhvr>
                                        <p:cTn id="146" dur="500"/>
                                        <p:tgtEl>
                                          <p:spTgt spid="5120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02" grpId="0"/>
      <p:bldP spid="51203" grpId="0" build="p"/>
      <p:bldP spid="51204" grpId="0" build="p"/>
      <p:bldP spid="51205" grpId="0"/>
      <p:bldP spid="51206" grpId="0"/>
    </p:bld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idx="4294967295"/>
          </p:nvPr>
        </p:nvSpPr>
        <p:spPr>
          <a:xfrm>
            <a:off x="457200" y="228600"/>
            <a:ext cx="8229600" cy="1143000"/>
          </a:xfrm>
          <a:ln>
            <a:solidFill>
              <a:schemeClr val="tx1"/>
            </a:solidFill>
          </a:ln>
        </p:spPr>
        <p:txBody>
          <a:bodyPr/>
          <a:lstStyle/>
          <a:p>
            <a:pPr eaLnBrk="1" hangingPunct="1"/>
            <a:r>
              <a:rPr lang="th-TH" sz="3600" b="1" dirty="0" smtClean="0">
                <a:solidFill>
                  <a:schemeClr val="accent2"/>
                </a:solidFill>
                <a:latin typeface="Tahoma" pitchFamily="34" charset="0"/>
                <a:cs typeface="Tahoma" pitchFamily="34" charset="0"/>
              </a:rPr>
              <a:t>กลยุทธ์ </a:t>
            </a:r>
            <a:r>
              <a:rPr lang="en-US" sz="3600" b="1" dirty="0" smtClean="0">
                <a:solidFill>
                  <a:schemeClr val="accent2"/>
                </a:solidFill>
                <a:latin typeface="Tahoma" pitchFamily="34" charset="0"/>
                <a:cs typeface="Tahoma" pitchFamily="34" charset="0"/>
              </a:rPr>
              <a:t>8</a:t>
            </a:r>
            <a:r>
              <a:rPr lang="th-TH" sz="3600" b="1" dirty="0" smtClean="0">
                <a:solidFill>
                  <a:schemeClr val="accent2"/>
                </a:solidFill>
                <a:latin typeface="Tahoma" pitchFamily="34" charset="0"/>
                <a:cs typeface="Tahoma" pitchFamily="34" charset="0"/>
              </a:rPr>
              <a:t> ประการ</a:t>
            </a:r>
            <a:br>
              <a:rPr lang="th-TH" sz="3600" b="1" dirty="0" smtClean="0">
                <a:solidFill>
                  <a:schemeClr val="accent2"/>
                </a:solidFill>
                <a:latin typeface="Tahoma" pitchFamily="34" charset="0"/>
                <a:cs typeface="Tahoma" pitchFamily="34" charset="0"/>
              </a:rPr>
            </a:br>
            <a:r>
              <a:rPr lang="th-TH" sz="3600" b="1" dirty="0" smtClean="0">
                <a:solidFill>
                  <a:schemeClr val="accent2"/>
                </a:solidFill>
                <a:latin typeface="Tahoma" pitchFamily="34" charset="0"/>
                <a:cs typeface="Tahoma" pitchFamily="34" charset="0"/>
              </a:rPr>
              <a:t>ของ</a:t>
            </a:r>
            <a:r>
              <a:rPr lang="en-US" sz="3600" b="1" dirty="0" smtClean="0">
                <a:solidFill>
                  <a:schemeClr val="accent2"/>
                </a:solidFill>
                <a:latin typeface="Tahoma" pitchFamily="34" charset="0"/>
                <a:cs typeface="Tahoma" pitchFamily="34" charset="0"/>
              </a:rPr>
              <a:t> </a:t>
            </a:r>
            <a:r>
              <a:rPr lang="th-TH" sz="3600" b="1" dirty="0" smtClean="0">
                <a:solidFill>
                  <a:schemeClr val="accent2"/>
                </a:solidFill>
                <a:latin typeface="Tahoma" pitchFamily="34" charset="0"/>
                <a:cs typeface="Tahoma" pitchFamily="34" charset="0"/>
              </a:rPr>
              <a:t>วิทยากร มืออาชีพ</a:t>
            </a:r>
          </a:p>
        </p:txBody>
      </p:sp>
      <p:sp>
        <p:nvSpPr>
          <p:cNvPr id="47107" name="Rectangle 3"/>
          <p:cNvSpPr>
            <a:spLocks noGrp="1" noChangeArrowheads="1"/>
          </p:cNvSpPr>
          <p:nvPr>
            <p:ph type="body" idx="4294967295"/>
          </p:nvPr>
        </p:nvSpPr>
        <p:spPr>
          <a:xfrm>
            <a:off x="0" y="1560513"/>
            <a:ext cx="9144000" cy="4840287"/>
          </a:xfrm>
        </p:spPr>
        <p:txBody>
          <a:bodyPr>
            <a:normAutofit/>
          </a:bodyPr>
          <a:lstStyle/>
          <a:p>
            <a:pPr eaLnBrk="1" hangingPunct="1">
              <a:buFontTx/>
              <a:buNone/>
            </a:pPr>
            <a:r>
              <a:rPr lang="en-US" b="1" dirty="0" smtClean="0">
                <a:solidFill>
                  <a:schemeClr val="bg1"/>
                </a:solidFill>
              </a:rPr>
              <a:t>1.</a:t>
            </a:r>
            <a:r>
              <a:rPr lang="th-TH" b="1" dirty="0" smtClean="0">
                <a:solidFill>
                  <a:schemeClr val="bg1"/>
                </a:solidFill>
              </a:rPr>
              <a:t> มองสิ่งต่าง ๆ ในมุมมองใหม่เสมอ ๆ</a:t>
            </a:r>
          </a:p>
          <a:p>
            <a:pPr eaLnBrk="1" hangingPunct="1">
              <a:buFontTx/>
              <a:buNone/>
            </a:pPr>
            <a:r>
              <a:rPr lang="en-US" b="1" dirty="0" smtClean="0">
                <a:solidFill>
                  <a:schemeClr val="bg1"/>
                </a:solidFill>
              </a:rPr>
              <a:t>2.</a:t>
            </a:r>
            <a:r>
              <a:rPr lang="th-TH" b="1" dirty="0" smtClean="0">
                <a:solidFill>
                  <a:schemeClr val="bg1"/>
                </a:solidFill>
              </a:rPr>
              <a:t> ชอบเรียนรู้ ขยายความสนใจและประสบการณ์หลากหลายเรื่องราว</a:t>
            </a:r>
          </a:p>
          <a:p>
            <a:pPr eaLnBrk="1" hangingPunct="1">
              <a:buFontTx/>
              <a:buNone/>
            </a:pPr>
            <a:r>
              <a:rPr lang="en-US" b="1" dirty="0" smtClean="0">
                <a:solidFill>
                  <a:schemeClr val="bg1"/>
                </a:solidFill>
              </a:rPr>
              <a:t>3.</a:t>
            </a:r>
            <a:r>
              <a:rPr lang="th-TH" b="1" dirty="0" smtClean="0">
                <a:solidFill>
                  <a:schemeClr val="bg1"/>
                </a:solidFill>
              </a:rPr>
              <a:t> มีชีวิตชีวา สนุกและมีความสุขกับสิ่งที่ถ่ายทอด นำเสนอ</a:t>
            </a:r>
          </a:p>
          <a:p>
            <a:pPr eaLnBrk="1" hangingPunct="1">
              <a:buFontTx/>
              <a:buNone/>
            </a:pPr>
            <a:r>
              <a:rPr lang="en-US" b="1" dirty="0" smtClean="0">
                <a:solidFill>
                  <a:schemeClr val="bg1"/>
                </a:solidFill>
              </a:rPr>
              <a:t>4.</a:t>
            </a:r>
            <a:r>
              <a:rPr lang="th-TH" b="1" dirty="0" smtClean="0">
                <a:solidFill>
                  <a:schemeClr val="bg1"/>
                </a:solidFill>
              </a:rPr>
              <a:t> ไม่ได้พูดถึงแต่ตัวเองตลอดเวลา</a:t>
            </a:r>
          </a:p>
          <a:p>
            <a:pPr eaLnBrk="1" hangingPunct="1">
              <a:buFontTx/>
              <a:buNone/>
            </a:pPr>
            <a:r>
              <a:rPr lang="en-US" b="1" dirty="0" smtClean="0">
                <a:solidFill>
                  <a:schemeClr val="bg1"/>
                </a:solidFill>
              </a:rPr>
              <a:t>5.</a:t>
            </a:r>
            <a:r>
              <a:rPr lang="th-TH" b="1" dirty="0" smtClean="0">
                <a:solidFill>
                  <a:schemeClr val="bg1"/>
                </a:solidFill>
              </a:rPr>
              <a:t> เป็นนักฟังและนักตั้งคำถามที่ดี</a:t>
            </a:r>
          </a:p>
          <a:p>
            <a:pPr eaLnBrk="1" hangingPunct="1">
              <a:buFontTx/>
              <a:buNone/>
            </a:pPr>
            <a:r>
              <a:rPr lang="en-US" b="1" dirty="0" smtClean="0">
                <a:solidFill>
                  <a:schemeClr val="bg1"/>
                </a:solidFill>
              </a:rPr>
              <a:t>6.</a:t>
            </a:r>
            <a:r>
              <a:rPr lang="th-TH" b="1" dirty="0" smtClean="0">
                <a:solidFill>
                  <a:schemeClr val="bg1"/>
                </a:solidFill>
              </a:rPr>
              <a:t> รับรู้ เข้าใจอารมณ์ความรู้สึก และมีส่วนร่วมกับสิ่งที่คนอื่นพูด</a:t>
            </a:r>
          </a:p>
          <a:p>
            <a:pPr eaLnBrk="1" hangingPunct="1">
              <a:buFontTx/>
              <a:buNone/>
            </a:pPr>
            <a:r>
              <a:rPr lang="en-US" b="1" dirty="0" smtClean="0">
                <a:solidFill>
                  <a:schemeClr val="bg1"/>
                </a:solidFill>
              </a:rPr>
              <a:t>7.</a:t>
            </a:r>
            <a:r>
              <a:rPr lang="th-TH" b="1" dirty="0" smtClean="0">
                <a:solidFill>
                  <a:schemeClr val="bg1"/>
                </a:solidFill>
              </a:rPr>
              <a:t> มีอารมณ์ขัน แต่ไม่ทำให้ผู้ฟังอับอายขายหน้า </a:t>
            </a:r>
          </a:p>
          <a:p>
            <a:pPr eaLnBrk="1" hangingPunct="1">
              <a:buFontTx/>
              <a:buNone/>
            </a:pPr>
            <a:r>
              <a:rPr lang="en-US" b="1" dirty="0" smtClean="0">
                <a:solidFill>
                  <a:schemeClr val="bg1"/>
                </a:solidFill>
              </a:rPr>
              <a:t>8.</a:t>
            </a:r>
            <a:r>
              <a:rPr lang="th-TH" b="1" dirty="0" smtClean="0">
                <a:solidFill>
                  <a:schemeClr val="bg1"/>
                </a:solidFill>
              </a:rPr>
              <a:t> มีสไตล์การพูด/นำเสนอที่เป็นเอกลักษณ์เฉพาะตัว</a:t>
            </a:r>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0178" name="Rectangle 2"/>
          <p:cNvSpPr>
            <a:spLocks noGrp="1" noRot="1" noChangeArrowheads="1"/>
          </p:cNvSpPr>
          <p:nvPr>
            <p:ph type="title"/>
          </p:nvPr>
        </p:nvSpPr>
        <p:spPr>
          <a:xfrm>
            <a:off x="0" y="0"/>
            <a:ext cx="9144000" cy="1143000"/>
          </a:xfrm>
          <a:effectLst>
            <a:outerShdw dist="35921" dir="2700000" algn="ctr" rotWithShape="0">
              <a:schemeClr val="bg2"/>
            </a:outerShdw>
          </a:effectLst>
        </p:spPr>
        <p:txBody>
          <a:bodyPr/>
          <a:lstStyle/>
          <a:p>
            <a:pPr eaLnBrk="1" hangingPunct="1">
              <a:defRPr/>
            </a:pPr>
            <a:r>
              <a:rPr lang="th-TH" u="sng" dirty="0" smtClean="0">
                <a:solidFill>
                  <a:srgbClr val="66FF33"/>
                </a:solidFill>
                <a:effectLst>
                  <a:outerShdw blurRad="38100" dist="38100" dir="2700000" algn="tl">
                    <a:srgbClr val="FFFFFF"/>
                  </a:outerShdw>
                </a:effectLst>
                <a:latin typeface="DSArlukas" pitchFamily="18"/>
                <a:cs typeface="Tahoma" pitchFamily="34" charset="0"/>
              </a:rPr>
              <a:t>ฝากข้อคิดให้กับเหยี่ยวที่จะเป็นวิทยากร</a:t>
            </a:r>
          </a:p>
        </p:txBody>
      </p:sp>
      <p:sp>
        <p:nvSpPr>
          <p:cNvPr id="50179" name="Rectangle 3"/>
          <p:cNvSpPr>
            <a:spLocks noGrp="1" noChangeArrowheads="1"/>
          </p:cNvSpPr>
          <p:nvPr>
            <p:ph type="body" idx="1"/>
          </p:nvPr>
        </p:nvSpPr>
        <p:spPr>
          <a:xfrm>
            <a:off x="0" y="1214422"/>
            <a:ext cx="9144000" cy="4141787"/>
          </a:xfrm>
          <a:effectLst>
            <a:outerShdw dist="35921" dir="2700000" algn="ctr" rotWithShape="0">
              <a:schemeClr val="bg2"/>
            </a:outerShdw>
          </a:effectLst>
        </p:spPr>
        <p:txBody>
          <a:bodyPr/>
          <a:lstStyle/>
          <a:p>
            <a:pPr eaLnBrk="1" hangingPunct="1">
              <a:lnSpc>
                <a:spcPct val="130000"/>
              </a:lnSpc>
              <a:spcBef>
                <a:spcPct val="0"/>
              </a:spcBef>
              <a:buClr>
                <a:srgbClr val="FF6600"/>
              </a:buClr>
              <a:buFont typeface="Wingdings" pitchFamily="2" charset="2"/>
              <a:buChar char="Ø"/>
              <a:defRPr/>
            </a:pPr>
            <a:r>
              <a:rPr lang="th-TH" sz="2600" b="1" dirty="0" smtClean="0">
                <a:solidFill>
                  <a:srgbClr val="FFFF00"/>
                </a:solidFill>
                <a:effectLst/>
                <a:latin typeface="Tahoma" pitchFamily="34" charset="0"/>
                <a:cs typeface="Tahoma" pitchFamily="34" charset="0"/>
              </a:rPr>
              <a:t>ใช้ภาษาพูดที่เข้าใจง่าย ชัดเจน ท่วงทีกิริยามีชีวิตชีวาเป็นธรรมชาติ</a:t>
            </a:r>
          </a:p>
          <a:p>
            <a:pPr eaLnBrk="1" hangingPunct="1">
              <a:lnSpc>
                <a:spcPct val="130000"/>
              </a:lnSpc>
              <a:spcBef>
                <a:spcPct val="0"/>
              </a:spcBef>
              <a:buClr>
                <a:srgbClr val="FF6600"/>
              </a:buClr>
              <a:buFont typeface="Wingdings" pitchFamily="2" charset="2"/>
              <a:buChar char="Ø"/>
              <a:defRPr/>
            </a:pPr>
            <a:r>
              <a:rPr lang="th-TH" sz="2600" b="1" dirty="0" smtClean="0">
                <a:solidFill>
                  <a:srgbClr val="FFFF00"/>
                </a:solidFill>
                <a:effectLst/>
                <a:latin typeface="Tahoma" pitchFamily="34" charset="0"/>
                <a:cs typeface="Tahoma" pitchFamily="34" charset="0"/>
              </a:rPr>
              <a:t>ใช้โสตทัศนูปกรณ์ประกอบได้ถูกต้อง</a:t>
            </a:r>
          </a:p>
          <a:p>
            <a:pPr eaLnBrk="1" hangingPunct="1">
              <a:lnSpc>
                <a:spcPct val="130000"/>
              </a:lnSpc>
              <a:spcBef>
                <a:spcPct val="0"/>
              </a:spcBef>
              <a:buClr>
                <a:srgbClr val="FF6600"/>
              </a:buClr>
              <a:buFont typeface="Wingdings" pitchFamily="2" charset="2"/>
              <a:buChar char="Ø"/>
              <a:defRPr/>
            </a:pPr>
            <a:r>
              <a:rPr lang="th-TH" sz="2600" b="1" dirty="0" smtClean="0">
                <a:solidFill>
                  <a:srgbClr val="FFFF00"/>
                </a:solidFill>
                <a:effectLst/>
                <a:latin typeface="Tahoma" pitchFamily="34" charset="0"/>
                <a:cs typeface="Tahoma" pitchFamily="34" charset="0"/>
              </a:rPr>
              <a:t>ใช้เทคนิคต่าง ๆ มาช่วยให้การบรรยายไม่น่าเบื่อ</a:t>
            </a:r>
          </a:p>
          <a:p>
            <a:pPr eaLnBrk="1" hangingPunct="1">
              <a:lnSpc>
                <a:spcPct val="130000"/>
              </a:lnSpc>
              <a:spcBef>
                <a:spcPct val="0"/>
              </a:spcBef>
              <a:buClr>
                <a:srgbClr val="FF6600"/>
              </a:buClr>
              <a:buFont typeface="Wingdings" pitchFamily="2" charset="2"/>
              <a:buChar char="Ø"/>
              <a:defRPr/>
            </a:pPr>
            <a:r>
              <a:rPr lang="th-TH" sz="2600" b="1" dirty="0" smtClean="0">
                <a:solidFill>
                  <a:srgbClr val="FFFF00"/>
                </a:solidFill>
                <a:effectLst/>
                <a:latin typeface="Tahoma" pitchFamily="34" charset="0"/>
                <a:cs typeface="Tahoma" pitchFamily="34" charset="0"/>
              </a:rPr>
              <a:t>จบการบรรยายในเวลาที่กำหนด</a:t>
            </a:r>
          </a:p>
          <a:p>
            <a:pPr eaLnBrk="1" hangingPunct="1">
              <a:lnSpc>
                <a:spcPct val="130000"/>
              </a:lnSpc>
              <a:spcBef>
                <a:spcPct val="0"/>
              </a:spcBef>
              <a:buClr>
                <a:srgbClr val="FF6600"/>
              </a:buClr>
              <a:buFont typeface="Wingdings" pitchFamily="2" charset="2"/>
              <a:buChar char="Ø"/>
              <a:defRPr/>
            </a:pPr>
            <a:r>
              <a:rPr lang="th-TH" sz="2600" b="1" dirty="0" smtClean="0">
                <a:solidFill>
                  <a:srgbClr val="FFFF00"/>
                </a:solidFill>
                <a:latin typeface="Tahoma" pitchFamily="34" charset="0"/>
                <a:cs typeface="Tahoma" pitchFamily="34" charset="0"/>
              </a:rPr>
              <a:t>หาข่าวสารไปในตัวด้วย</a:t>
            </a:r>
          </a:p>
          <a:p>
            <a:pPr eaLnBrk="1" hangingPunct="1">
              <a:lnSpc>
                <a:spcPct val="130000"/>
              </a:lnSpc>
              <a:spcBef>
                <a:spcPct val="0"/>
              </a:spcBef>
              <a:buClr>
                <a:srgbClr val="FF6600"/>
              </a:buClr>
              <a:buNone/>
              <a:defRPr/>
            </a:pPr>
            <a:endParaRPr lang="th-TH" sz="2600" b="1" dirty="0" smtClean="0">
              <a:solidFill>
                <a:srgbClr val="FFFF00"/>
              </a:solidFill>
              <a:effectLst/>
              <a:latin typeface="Tahoma" pitchFamily="34" charset="0"/>
              <a:cs typeface="Tahoma" pitchFamily="34" charset="0"/>
            </a:endParaRPr>
          </a:p>
        </p:txBody>
      </p:sp>
      <p:sp>
        <p:nvSpPr>
          <p:cNvPr id="4" name="Rectangle 3"/>
          <p:cNvSpPr txBox="1">
            <a:spLocks noChangeArrowheads="1"/>
          </p:cNvSpPr>
          <p:nvPr/>
        </p:nvSpPr>
        <p:spPr>
          <a:xfrm>
            <a:off x="0" y="4357694"/>
            <a:ext cx="9144000" cy="1676400"/>
          </a:xfrm>
          <a:prstGeom prst="rect">
            <a:avLst/>
          </a:prstGeom>
          <a:effectLst>
            <a:outerShdw dist="35921" dir="2700000" algn="ctr" rotWithShape="0">
              <a:schemeClr val="bg2"/>
            </a:outerShdw>
          </a:effectLst>
        </p:spPr>
        <p:txBody>
          <a:bodyPr vert="horz" lIns="91440" tIns="45720" rIns="91440" bIns="45720" rtlCol="0">
            <a:normAutofit/>
          </a:bodyPr>
          <a:lstStyle/>
          <a:p>
            <a:pPr marL="342900" marR="0" lvl="0" indent="-342900" algn="ctr" defTabSz="914400" rtl="0" eaLnBrk="1" fontAlgn="auto" latinLnBrk="0" hangingPunct="1">
              <a:lnSpc>
                <a:spcPct val="100000"/>
              </a:lnSpc>
              <a:spcBef>
                <a:spcPct val="20000"/>
              </a:spcBef>
              <a:spcAft>
                <a:spcPts val="0"/>
              </a:spcAft>
              <a:buClrTx/>
              <a:buSzTx/>
              <a:buFont typeface="Wingdings" pitchFamily="2" charset="2"/>
              <a:buNone/>
              <a:tabLst/>
              <a:defRPr/>
            </a:pPr>
            <a:r>
              <a:rPr kumimoji="0" lang="en-US" b="1" i="0" u="none" strike="noStrike" kern="1200" cap="none" spc="0" normalizeH="0" baseline="0" noProof="0" dirty="0" smtClean="0">
                <a:ln>
                  <a:noFill/>
                </a:ln>
                <a:solidFill>
                  <a:schemeClr val="folHlink"/>
                </a:solidFill>
                <a:effectLst/>
                <a:uLnTx/>
                <a:uFillTx/>
                <a:latin typeface="Tahoma" pitchFamily="34" charset="0"/>
                <a:ea typeface="+mn-ea"/>
                <a:cs typeface="Tahoma" pitchFamily="34" charset="0"/>
              </a:rPr>
              <a:t>“</a:t>
            </a:r>
            <a:r>
              <a:rPr kumimoji="0" lang="th-TH" b="1" i="0" u="none" strike="noStrike" kern="1200" cap="none" spc="0" normalizeH="0" baseline="0" noProof="0" dirty="0" smtClean="0">
                <a:ln>
                  <a:noFill/>
                </a:ln>
                <a:solidFill>
                  <a:schemeClr val="folHlink"/>
                </a:solidFill>
                <a:effectLst/>
                <a:uLnTx/>
                <a:uFillTx/>
                <a:latin typeface="Tahoma" pitchFamily="34" charset="0"/>
                <a:ea typeface="+mn-ea"/>
                <a:cs typeface="Tahoma" pitchFamily="34" charset="0"/>
              </a:rPr>
              <a:t>หัวใจของความสำเร็จในการเป็นวิทยากร อยู่ที่การฝึกฝน และการฝึกปฏิบัติอย่างจริงจังและต่อเนื่อง</a:t>
            </a:r>
            <a:r>
              <a:rPr kumimoji="0" lang="en-US" b="1" i="0" u="none" strike="noStrike" kern="1200" cap="none" spc="0" normalizeH="0" baseline="0" noProof="0" dirty="0" smtClean="0">
                <a:ln>
                  <a:noFill/>
                </a:ln>
                <a:solidFill>
                  <a:schemeClr val="folHlink"/>
                </a:solidFill>
                <a:effectLst/>
                <a:uLnTx/>
                <a:uFillTx/>
                <a:latin typeface="Tahoma" pitchFamily="34" charset="0"/>
                <a:ea typeface="+mn-ea"/>
                <a:cs typeface="Tahoma" pitchFamily="34" charset="0"/>
              </a:rPr>
              <a:t>”</a:t>
            </a:r>
            <a:endParaRPr kumimoji="0" lang="th-TH" b="1" i="0" u="none" strike="noStrike" kern="1200" cap="none" spc="0" normalizeH="0" baseline="0" noProof="0" dirty="0" smtClean="0">
              <a:ln>
                <a:noFill/>
              </a:ln>
              <a:solidFill>
                <a:schemeClr val="folHlink"/>
              </a:solidFill>
              <a:effectLst/>
              <a:uLnTx/>
              <a:uFillTx/>
              <a:latin typeface="Tahoma" pitchFamily="34" charset="0"/>
              <a:ea typeface="+mn-ea"/>
              <a:cs typeface="Tahoma" pitchFamily="34" charset="0"/>
            </a:endParaRPr>
          </a:p>
        </p:txBody>
      </p:sp>
      <p:sp>
        <p:nvSpPr>
          <p:cNvPr id="5" name="Rectangle 4"/>
          <p:cNvSpPr txBox="1">
            <a:spLocks noChangeArrowheads="1"/>
          </p:cNvSpPr>
          <p:nvPr/>
        </p:nvSpPr>
        <p:spPr>
          <a:xfrm>
            <a:off x="0" y="5260986"/>
            <a:ext cx="9144000" cy="1597014"/>
          </a:xfrm>
          <a:prstGeom prst="rect">
            <a:avLst/>
          </a:prstGeom>
          <a:ln w="57150">
            <a:solidFill>
              <a:srgbClr val="FF33CC"/>
            </a:solidFill>
          </a:ln>
          <a:effectLst>
            <a:outerShdw dist="35921" dir="2700000" algn="ctr" rotWithShape="0">
              <a:schemeClr val="bg2"/>
            </a:outerShdw>
          </a:effectLst>
        </p:spPr>
        <p:txBody>
          <a:bodyPr/>
          <a:lstStyle/>
          <a:p>
            <a:pPr marL="342900" marR="0" lvl="0" indent="-342900" algn="l" defTabSz="914400" rtl="0" eaLnBrk="1" fontAlgn="auto" latinLnBrk="0" hangingPunct="1">
              <a:lnSpc>
                <a:spcPct val="100000"/>
              </a:lnSpc>
              <a:spcBef>
                <a:spcPct val="20000"/>
              </a:spcBef>
              <a:spcAft>
                <a:spcPts val="0"/>
              </a:spcAft>
              <a:buClrTx/>
              <a:buSzTx/>
              <a:buFont typeface="Wingdings" pitchFamily="2" charset="2"/>
              <a:buNone/>
              <a:tabLst/>
              <a:defRPr/>
            </a:pPr>
            <a:endParaRPr kumimoji="0" lang="en-US" sz="1200" b="0" i="0" u="none" strike="noStrike" kern="1200" cap="none" spc="0" normalizeH="0" baseline="0" noProof="0" dirty="0" smtClean="0">
              <a:ln>
                <a:noFill/>
              </a:ln>
              <a:solidFill>
                <a:srgbClr val="FFFF00"/>
              </a:solidFill>
              <a:effectLst/>
              <a:uLnTx/>
              <a:uFillTx/>
              <a:latin typeface="DSArlukas" pitchFamily="18"/>
              <a:ea typeface="+mn-ea"/>
              <a:cs typeface="+mn-cs"/>
            </a:endParaRPr>
          </a:p>
          <a:p>
            <a:pPr marL="342900" marR="0" lvl="0" indent="-342900" algn="ctr" defTabSz="914400" rtl="0" eaLnBrk="1" fontAlgn="auto" latinLnBrk="0" hangingPunct="1">
              <a:lnSpc>
                <a:spcPct val="100000"/>
              </a:lnSpc>
              <a:spcBef>
                <a:spcPct val="20000"/>
              </a:spcBef>
              <a:spcAft>
                <a:spcPts val="0"/>
              </a:spcAft>
              <a:buClrTx/>
              <a:buSzTx/>
              <a:buFont typeface="Wingdings" pitchFamily="2" charset="2"/>
              <a:buNone/>
              <a:tabLst/>
              <a:defRPr/>
            </a:pPr>
            <a:r>
              <a:rPr kumimoji="0" lang="th-TH" sz="3600" b="1" i="1" u="none" strike="noStrike" kern="1200" cap="none" spc="0" normalizeH="0" baseline="0" noProof="0" dirty="0" smtClean="0">
                <a:ln>
                  <a:noFill/>
                </a:ln>
                <a:solidFill>
                  <a:srgbClr val="FFFF00"/>
                </a:solidFill>
                <a:effectLst/>
                <a:uLnTx/>
                <a:uFillTx/>
                <a:latin typeface="DSArlukas" pitchFamily="18"/>
                <a:ea typeface="+mn-ea"/>
                <a:cs typeface="+mn-cs"/>
              </a:rPr>
              <a:t>	</a:t>
            </a:r>
            <a:r>
              <a:rPr kumimoji="0" lang="th-TH" sz="2600" b="1" i="1" u="none" strike="noStrike" kern="1200" cap="none" spc="0" normalizeH="0" baseline="0" noProof="0" dirty="0" smtClean="0">
                <a:ln>
                  <a:noFill/>
                </a:ln>
                <a:solidFill>
                  <a:srgbClr val="FFFF00"/>
                </a:solidFill>
                <a:effectLst/>
                <a:uLnTx/>
                <a:uFillTx/>
                <a:latin typeface="Tahoma" pitchFamily="34" charset="0"/>
                <a:ea typeface="+mn-ea"/>
                <a:cs typeface="Tahoma" pitchFamily="34" charset="0"/>
              </a:rPr>
              <a:t>เป็นวิทยากรที่ดีนั้นไม่ยาก</a:t>
            </a:r>
            <a:r>
              <a:rPr kumimoji="0" lang="th-TH" sz="2600" b="1" i="1" u="none" strike="noStrike" kern="1200" cap="none" spc="0" normalizeH="0" noProof="0" dirty="0" smtClean="0">
                <a:ln>
                  <a:noFill/>
                </a:ln>
                <a:solidFill>
                  <a:srgbClr val="FFFF00"/>
                </a:solidFill>
                <a:effectLst/>
                <a:uLnTx/>
                <a:uFillTx/>
                <a:latin typeface="Tahoma" pitchFamily="34" charset="0"/>
                <a:ea typeface="+mn-ea"/>
                <a:cs typeface="Tahoma" pitchFamily="34" charset="0"/>
              </a:rPr>
              <a:t>  </a:t>
            </a:r>
            <a:r>
              <a:rPr kumimoji="0" lang="th-TH" sz="2600" b="1" i="1" u="none" strike="noStrike" kern="1200" cap="none" spc="0" normalizeH="0" baseline="0" noProof="0" dirty="0" smtClean="0">
                <a:ln>
                  <a:noFill/>
                </a:ln>
                <a:solidFill>
                  <a:srgbClr val="FFFF00"/>
                </a:solidFill>
                <a:effectLst/>
                <a:uLnTx/>
                <a:uFillTx/>
                <a:latin typeface="Tahoma" pitchFamily="34" charset="0"/>
                <a:ea typeface="+mn-ea"/>
                <a:cs typeface="Tahoma" pitchFamily="34" charset="0"/>
              </a:rPr>
              <a:t>เพียงแต่พากเพียรสู้มิท้อถอย</a:t>
            </a:r>
          </a:p>
          <a:p>
            <a:pPr marL="342900" marR="0" lvl="0" indent="-342900" algn="ctr" defTabSz="914400" rtl="0" eaLnBrk="1" fontAlgn="auto" latinLnBrk="0" hangingPunct="1">
              <a:lnSpc>
                <a:spcPct val="100000"/>
              </a:lnSpc>
              <a:spcBef>
                <a:spcPct val="20000"/>
              </a:spcBef>
              <a:spcAft>
                <a:spcPts val="0"/>
              </a:spcAft>
              <a:buClrTx/>
              <a:buSzTx/>
              <a:buFont typeface="Wingdings" pitchFamily="2" charset="2"/>
              <a:buNone/>
              <a:tabLst/>
              <a:defRPr/>
            </a:pPr>
            <a:r>
              <a:rPr kumimoji="0" lang="th-TH" sz="2600" b="1" i="1" u="none" strike="noStrike" kern="1200" cap="none" spc="0" normalizeH="0" baseline="0" noProof="0" dirty="0" smtClean="0">
                <a:ln>
                  <a:noFill/>
                </a:ln>
                <a:solidFill>
                  <a:srgbClr val="FFFF00"/>
                </a:solidFill>
                <a:effectLst/>
                <a:uLnTx/>
                <a:uFillTx/>
                <a:latin typeface="Tahoma" pitchFamily="34" charset="0"/>
                <a:ea typeface="+mn-ea"/>
                <a:cs typeface="Tahoma" pitchFamily="34" charset="0"/>
              </a:rPr>
              <a:t>	แม่นวิชาตอบความไม่เลื่อนลอย</a:t>
            </a:r>
            <a:r>
              <a:rPr kumimoji="0" lang="th-TH" sz="2600" b="1" i="1" u="none" strike="noStrike" kern="1200" cap="none" spc="0" normalizeH="0" noProof="0" dirty="0" smtClean="0">
                <a:ln>
                  <a:noFill/>
                </a:ln>
                <a:solidFill>
                  <a:srgbClr val="FFFF00"/>
                </a:solidFill>
                <a:effectLst/>
                <a:uLnTx/>
                <a:uFillTx/>
                <a:latin typeface="Tahoma" pitchFamily="34" charset="0"/>
                <a:ea typeface="+mn-ea"/>
                <a:cs typeface="Tahoma" pitchFamily="34" charset="0"/>
              </a:rPr>
              <a:t>  </a:t>
            </a:r>
            <a:r>
              <a:rPr kumimoji="0" lang="th-TH" sz="2600" b="1" i="1" u="none" strike="noStrike" kern="1200" cap="none" spc="0" normalizeH="0" baseline="0" noProof="0" dirty="0" smtClean="0">
                <a:ln>
                  <a:noFill/>
                </a:ln>
                <a:solidFill>
                  <a:srgbClr val="FFFF00"/>
                </a:solidFill>
                <a:effectLst/>
                <a:uLnTx/>
                <a:uFillTx/>
                <a:latin typeface="Tahoma" pitchFamily="34" charset="0"/>
                <a:ea typeface="+mn-ea"/>
                <a:cs typeface="Tahoma" pitchFamily="34" charset="0"/>
              </a:rPr>
              <a:t>มิต้องคอยเริ่มทำ..วันนี้เลย</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528" fill="hold" grpId="0" nodeType="clickEffect">
                                  <p:stCondLst>
                                    <p:cond delay="0"/>
                                  </p:stCondLst>
                                  <p:childTnLst>
                                    <p:set>
                                      <p:cBhvr>
                                        <p:cTn id="6" dur="1" fill="hold">
                                          <p:stCondLst>
                                            <p:cond delay="0"/>
                                          </p:stCondLst>
                                        </p:cTn>
                                        <p:tgtEl>
                                          <p:spTgt spid="50178"/>
                                        </p:tgtEl>
                                        <p:attrNameLst>
                                          <p:attrName>style.visibility</p:attrName>
                                        </p:attrNameLst>
                                      </p:cBhvr>
                                      <p:to>
                                        <p:strVal val="visible"/>
                                      </p:to>
                                    </p:set>
                                    <p:anim calcmode="lin" valueType="num">
                                      <p:cBhvr>
                                        <p:cTn id="7" dur="500" fill="hold"/>
                                        <p:tgtEl>
                                          <p:spTgt spid="50178"/>
                                        </p:tgtEl>
                                        <p:attrNameLst>
                                          <p:attrName>ppt_w</p:attrName>
                                        </p:attrNameLst>
                                      </p:cBhvr>
                                      <p:tavLst>
                                        <p:tav tm="0">
                                          <p:val>
                                            <p:fltVal val="0"/>
                                          </p:val>
                                        </p:tav>
                                        <p:tav tm="100000">
                                          <p:val>
                                            <p:strVal val="#ppt_w"/>
                                          </p:val>
                                        </p:tav>
                                      </p:tavLst>
                                    </p:anim>
                                    <p:anim calcmode="lin" valueType="num">
                                      <p:cBhvr>
                                        <p:cTn id="8" dur="500" fill="hold"/>
                                        <p:tgtEl>
                                          <p:spTgt spid="50178"/>
                                        </p:tgtEl>
                                        <p:attrNameLst>
                                          <p:attrName>ppt_h</p:attrName>
                                        </p:attrNameLst>
                                      </p:cBhvr>
                                      <p:tavLst>
                                        <p:tav tm="0">
                                          <p:val>
                                            <p:fltVal val="0"/>
                                          </p:val>
                                        </p:tav>
                                        <p:tav tm="100000">
                                          <p:val>
                                            <p:strVal val="#ppt_h"/>
                                          </p:val>
                                        </p:tav>
                                      </p:tavLst>
                                    </p:anim>
                                    <p:anim calcmode="lin" valueType="num">
                                      <p:cBhvr>
                                        <p:cTn id="9" dur="500" fill="hold"/>
                                        <p:tgtEl>
                                          <p:spTgt spid="50178"/>
                                        </p:tgtEl>
                                        <p:attrNameLst>
                                          <p:attrName>ppt_x</p:attrName>
                                        </p:attrNameLst>
                                      </p:cBhvr>
                                      <p:tavLst>
                                        <p:tav tm="0">
                                          <p:val>
                                            <p:fltVal val="0.5"/>
                                          </p:val>
                                        </p:tav>
                                        <p:tav tm="100000">
                                          <p:val>
                                            <p:strVal val="#ppt_x"/>
                                          </p:val>
                                        </p:tav>
                                      </p:tavLst>
                                    </p:anim>
                                    <p:anim calcmode="lin" valueType="num">
                                      <p:cBhvr>
                                        <p:cTn id="10" dur="500" fill="hold"/>
                                        <p:tgtEl>
                                          <p:spTgt spid="50178"/>
                                        </p:tgtEl>
                                        <p:attrNameLst>
                                          <p:attrName>ppt_y</p:attrName>
                                        </p:attrNameLst>
                                      </p:cBhvr>
                                      <p:tavLst>
                                        <p:tav tm="0">
                                          <p:val>
                                            <p:fltVal val="0.5"/>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22" presetClass="entr" presetSubtype="1" fill="hold" grpId="0" nodeType="clickEffect">
                                  <p:stCondLst>
                                    <p:cond delay="0"/>
                                  </p:stCondLst>
                                  <p:childTnLst>
                                    <p:set>
                                      <p:cBhvr>
                                        <p:cTn id="14" dur="1" fill="hold">
                                          <p:stCondLst>
                                            <p:cond delay="0"/>
                                          </p:stCondLst>
                                        </p:cTn>
                                        <p:tgtEl>
                                          <p:spTgt spid="50179">
                                            <p:txEl>
                                              <p:pRg st="0" end="0"/>
                                            </p:txEl>
                                          </p:spTgt>
                                        </p:tgtEl>
                                        <p:attrNameLst>
                                          <p:attrName>style.visibility</p:attrName>
                                        </p:attrNameLst>
                                      </p:cBhvr>
                                      <p:to>
                                        <p:strVal val="visible"/>
                                      </p:to>
                                    </p:set>
                                    <p:animEffect transition="in" filter="wipe(up)">
                                      <p:cBhvr>
                                        <p:cTn id="15" dur="500"/>
                                        <p:tgtEl>
                                          <p:spTgt spid="50179">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1" fill="hold" grpId="0" nodeType="clickEffect">
                                  <p:stCondLst>
                                    <p:cond delay="0"/>
                                  </p:stCondLst>
                                  <p:childTnLst>
                                    <p:set>
                                      <p:cBhvr>
                                        <p:cTn id="19" dur="1" fill="hold">
                                          <p:stCondLst>
                                            <p:cond delay="0"/>
                                          </p:stCondLst>
                                        </p:cTn>
                                        <p:tgtEl>
                                          <p:spTgt spid="50179">
                                            <p:txEl>
                                              <p:pRg st="1" end="1"/>
                                            </p:txEl>
                                          </p:spTgt>
                                        </p:tgtEl>
                                        <p:attrNameLst>
                                          <p:attrName>style.visibility</p:attrName>
                                        </p:attrNameLst>
                                      </p:cBhvr>
                                      <p:to>
                                        <p:strVal val="visible"/>
                                      </p:to>
                                    </p:set>
                                    <p:animEffect transition="in" filter="wipe(up)">
                                      <p:cBhvr>
                                        <p:cTn id="20" dur="500"/>
                                        <p:tgtEl>
                                          <p:spTgt spid="50179">
                                            <p:txEl>
                                              <p:pRg st="1" end="1"/>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1" fill="hold" grpId="0" nodeType="clickEffect">
                                  <p:stCondLst>
                                    <p:cond delay="0"/>
                                  </p:stCondLst>
                                  <p:childTnLst>
                                    <p:set>
                                      <p:cBhvr>
                                        <p:cTn id="24" dur="1" fill="hold">
                                          <p:stCondLst>
                                            <p:cond delay="0"/>
                                          </p:stCondLst>
                                        </p:cTn>
                                        <p:tgtEl>
                                          <p:spTgt spid="50179">
                                            <p:txEl>
                                              <p:pRg st="2" end="2"/>
                                            </p:txEl>
                                          </p:spTgt>
                                        </p:tgtEl>
                                        <p:attrNameLst>
                                          <p:attrName>style.visibility</p:attrName>
                                        </p:attrNameLst>
                                      </p:cBhvr>
                                      <p:to>
                                        <p:strVal val="visible"/>
                                      </p:to>
                                    </p:set>
                                    <p:animEffect transition="in" filter="wipe(up)">
                                      <p:cBhvr>
                                        <p:cTn id="25" dur="500"/>
                                        <p:tgtEl>
                                          <p:spTgt spid="50179">
                                            <p:txEl>
                                              <p:pRg st="2" end="2"/>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1" fill="hold" grpId="0" nodeType="clickEffect">
                                  <p:stCondLst>
                                    <p:cond delay="0"/>
                                  </p:stCondLst>
                                  <p:childTnLst>
                                    <p:set>
                                      <p:cBhvr>
                                        <p:cTn id="29" dur="1" fill="hold">
                                          <p:stCondLst>
                                            <p:cond delay="0"/>
                                          </p:stCondLst>
                                        </p:cTn>
                                        <p:tgtEl>
                                          <p:spTgt spid="50179">
                                            <p:txEl>
                                              <p:pRg st="3" end="3"/>
                                            </p:txEl>
                                          </p:spTgt>
                                        </p:tgtEl>
                                        <p:attrNameLst>
                                          <p:attrName>style.visibility</p:attrName>
                                        </p:attrNameLst>
                                      </p:cBhvr>
                                      <p:to>
                                        <p:strVal val="visible"/>
                                      </p:to>
                                    </p:set>
                                    <p:animEffect transition="in" filter="wipe(up)">
                                      <p:cBhvr>
                                        <p:cTn id="30" dur="500"/>
                                        <p:tgtEl>
                                          <p:spTgt spid="50179">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22" presetClass="entr" presetSubtype="1" fill="hold" grpId="0" nodeType="clickEffect">
                                  <p:stCondLst>
                                    <p:cond delay="0"/>
                                  </p:stCondLst>
                                  <p:childTnLst>
                                    <p:set>
                                      <p:cBhvr>
                                        <p:cTn id="34" dur="1" fill="hold">
                                          <p:stCondLst>
                                            <p:cond delay="0"/>
                                          </p:stCondLst>
                                        </p:cTn>
                                        <p:tgtEl>
                                          <p:spTgt spid="50179">
                                            <p:txEl>
                                              <p:pRg st="4" end="4"/>
                                            </p:txEl>
                                          </p:spTgt>
                                        </p:tgtEl>
                                        <p:attrNameLst>
                                          <p:attrName>style.visibility</p:attrName>
                                        </p:attrNameLst>
                                      </p:cBhvr>
                                      <p:to>
                                        <p:strVal val="visible"/>
                                      </p:to>
                                    </p:set>
                                    <p:animEffect transition="in" filter="wipe(up)">
                                      <p:cBhvr>
                                        <p:cTn id="35" dur="500"/>
                                        <p:tgtEl>
                                          <p:spTgt spid="50179">
                                            <p:txEl>
                                              <p:pRg st="4" end="4"/>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5" presetClass="entr" presetSubtype="10" fill="hold" grpId="0" nodeType="clickEffect">
                                  <p:stCondLst>
                                    <p:cond delay="0"/>
                                  </p:stCondLst>
                                  <p:childTnLst>
                                    <p:set>
                                      <p:cBhvr>
                                        <p:cTn id="39" dur="1" fill="hold">
                                          <p:stCondLst>
                                            <p:cond delay="0"/>
                                          </p:stCondLst>
                                        </p:cTn>
                                        <p:tgtEl>
                                          <p:spTgt spid="4">
                                            <p:txEl>
                                              <p:pRg st="0" end="0"/>
                                            </p:txEl>
                                          </p:spTgt>
                                        </p:tgtEl>
                                        <p:attrNameLst>
                                          <p:attrName>style.visibility</p:attrName>
                                        </p:attrNameLst>
                                      </p:cBhvr>
                                      <p:to>
                                        <p:strVal val="visible"/>
                                      </p:to>
                                    </p:set>
                                    <p:animEffect transition="in" filter="checkerboard(across)">
                                      <p:cBhvr>
                                        <p:cTn id="40" dur="500"/>
                                        <p:tgtEl>
                                          <p:spTgt spid="4">
                                            <p:txEl>
                                              <p:pRg st="0" end="0"/>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22" presetClass="entr" presetSubtype="4" fill="hold" grpId="0" nodeType="clickEffect">
                                  <p:stCondLst>
                                    <p:cond delay="0"/>
                                  </p:stCondLst>
                                  <p:childTnLst>
                                    <p:set>
                                      <p:cBhvr>
                                        <p:cTn id="44" dur="1" fill="hold">
                                          <p:stCondLst>
                                            <p:cond delay="0"/>
                                          </p:stCondLst>
                                        </p:cTn>
                                        <p:tgtEl>
                                          <p:spTgt spid="5">
                                            <p:bg/>
                                          </p:spTgt>
                                        </p:tgtEl>
                                        <p:attrNameLst>
                                          <p:attrName>style.visibility</p:attrName>
                                        </p:attrNameLst>
                                      </p:cBhvr>
                                      <p:to>
                                        <p:strVal val="visible"/>
                                      </p:to>
                                    </p:set>
                                    <p:animEffect transition="in" filter="wipe(down)">
                                      <p:cBhvr>
                                        <p:cTn id="45" dur="500"/>
                                        <p:tgtEl>
                                          <p:spTgt spid="5">
                                            <p:bg/>
                                          </p:spTgt>
                                        </p:tgtEl>
                                      </p:cBhvr>
                                    </p:animEffect>
                                  </p:childTnLst>
                                </p:cTn>
                              </p:par>
                            </p:childTnLst>
                          </p:cTn>
                        </p:par>
                      </p:childTnLst>
                    </p:cTn>
                  </p:par>
                  <p:par>
                    <p:cTn id="46" fill="hold">
                      <p:stCondLst>
                        <p:cond delay="indefinite"/>
                      </p:stCondLst>
                      <p:childTnLst>
                        <p:par>
                          <p:cTn id="47" fill="hold">
                            <p:stCondLst>
                              <p:cond delay="0"/>
                            </p:stCondLst>
                            <p:childTnLst>
                              <p:par>
                                <p:cTn id="48" presetID="22" presetClass="entr" presetSubtype="4" fill="hold" grpId="0" nodeType="clickEffect">
                                  <p:stCondLst>
                                    <p:cond delay="0"/>
                                  </p:stCondLst>
                                  <p:childTnLst>
                                    <p:set>
                                      <p:cBhvr>
                                        <p:cTn id="49" dur="1" fill="hold">
                                          <p:stCondLst>
                                            <p:cond delay="0"/>
                                          </p:stCondLst>
                                        </p:cTn>
                                        <p:tgtEl>
                                          <p:spTgt spid="5">
                                            <p:txEl>
                                              <p:pRg st="1" end="1"/>
                                            </p:txEl>
                                          </p:spTgt>
                                        </p:tgtEl>
                                        <p:attrNameLst>
                                          <p:attrName>style.visibility</p:attrName>
                                        </p:attrNameLst>
                                      </p:cBhvr>
                                      <p:to>
                                        <p:strVal val="visible"/>
                                      </p:to>
                                    </p:set>
                                    <p:animEffect transition="in" filter="wipe(down)">
                                      <p:cBhvr>
                                        <p:cTn id="50" dur="500"/>
                                        <p:tgtEl>
                                          <p:spTgt spid="5">
                                            <p:txEl>
                                              <p:pRg st="1" end="1"/>
                                            </p:txEl>
                                          </p:spTgt>
                                        </p:tgtEl>
                                      </p:cBhvr>
                                    </p:animEffect>
                                  </p:childTnLst>
                                </p:cTn>
                              </p:par>
                            </p:childTnLst>
                          </p:cTn>
                        </p:par>
                      </p:childTnLst>
                    </p:cTn>
                  </p:par>
                  <p:par>
                    <p:cTn id="51" fill="hold">
                      <p:stCondLst>
                        <p:cond delay="indefinite"/>
                      </p:stCondLst>
                      <p:childTnLst>
                        <p:par>
                          <p:cTn id="52" fill="hold">
                            <p:stCondLst>
                              <p:cond delay="0"/>
                            </p:stCondLst>
                            <p:childTnLst>
                              <p:par>
                                <p:cTn id="53" presetID="22" presetClass="entr" presetSubtype="4" fill="hold" grpId="0" nodeType="clickEffect">
                                  <p:stCondLst>
                                    <p:cond delay="0"/>
                                  </p:stCondLst>
                                  <p:childTnLst>
                                    <p:set>
                                      <p:cBhvr>
                                        <p:cTn id="54" dur="1" fill="hold">
                                          <p:stCondLst>
                                            <p:cond delay="0"/>
                                          </p:stCondLst>
                                        </p:cTn>
                                        <p:tgtEl>
                                          <p:spTgt spid="5">
                                            <p:txEl>
                                              <p:pRg st="2" end="2"/>
                                            </p:txEl>
                                          </p:spTgt>
                                        </p:tgtEl>
                                        <p:attrNameLst>
                                          <p:attrName>style.visibility</p:attrName>
                                        </p:attrNameLst>
                                      </p:cBhvr>
                                      <p:to>
                                        <p:strVal val="visible"/>
                                      </p:to>
                                    </p:set>
                                    <p:animEffect transition="in" filter="wipe(down)">
                                      <p:cBhvr>
                                        <p:cTn id="55"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178" grpId="0" autoUpdateAnimBg="0"/>
      <p:bldP spid="50179" grpId="0" build="p" autoUpdateAnimBg="0"/>
      <p:bldP spid="4" grpId="0" build="p"/>
      <p:bldP spid="5" grpId="0" build="p" animBg="1"/>
    </p:bld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Line 2"/>
          <p:cNvSpPr>
            <a:spLocks noChangeShapeType="1"/>
          </p:cNvSpPr>
          <p:nvPr/>
        </p:nvSpPr>
        <p:spPr bwMode="auto">
          <a:xfrm>
            <a:off x="5334000" y="228600"/>
            <a:ext cx="3276600" cy="0"/>
          </a:xfrm>
          <a:prstGeom prst="line">
            <a:avLst/>
          </a:prstGeom>
          <a:noFill/>
          <a:ln w="38100">
            <a:solidFill>
              <a:srgbClr val="6600CC"/>
            </a:solidFill>
            <a:round/>
            <a:headEnd/>
            <a:tailEnd/>
          </a:ln>
        </p:spPr>
        <p:txBody>
          <a:bodyPr wrap="none" anchor="ctr"/>
          <a:lstStyle/>
          <a:p>
            <a:endParaRPr lang="th-TH"/>
          </a:p>
        </p:txBody>
      </p:sp>
      <p:sp>
        <p:nvSpPr>
          <p:cNvPr id="80899" name="Line 3"/>
          <p:cNvSpPr>
            <a:spLocks noChangeShapeType="1"/>
          </p:cNvSpPr>
          <p:nvPr/>
        </p:nvSpPr>
        <p:spPr bwMode="auto">
          <a:xfrm>
            <a:off x="4495800" y="95250"/>
            <a:ext cx="4648200" cy="0"/>
          </a:xfrm>
          <a:prstGeom prst="line">
            <a:avLst/>
          </a:prstGeom>
          <a:noFill/>
          <a:ln w="38100">
            <a:solidFill>
              <a:srgbClr val="492BB5"/>
            </a:solidFill>
            <a:round/>
            <a:headEnd type="none" w="sm" len="sm"/>
            <a:tailEnd type="none" w="sm" len="sm"/>
          </a:ln>
        </p:spPr>
        <p:txBody>
          <a:bodyPr wrap="none" anchor="ctr"/>
          <a:lstStyle/>
          <a:p>
            <a:endParaRPr lang="th-TH"/>
          </a:p>
        </p:txBody>
      </p:sp>
      <p:sp>
        <p:nvSpPr>
          <p:cNvPr id="244740" name="AutoShape 4"/>
          <p:cNvSpPr>
            <a:spLocks noChangeArrowheads="1"/>
          </p:cNvSpPr>
          <p:nvPr/>
        </p:nvSpPr>
        <p:spPr bwMode="auto">
          <a:xfrm>
            <a:off x="7772400" y="742950"/>
            <a:ext cx="457200" cy="381000"/>
          </a:xfrm>
          <a:prstGeom prst="star5">
            <a:avLst/>
          </a:prstGeom>
          <a:solidFill>
            <a:srgbClr val="FF99FF"/>
          </a:solidFill>
          <a:ln w="9525">
            <a:solidFill>
              <a:srgbClr val="000000"/>
            </a:solidFill>
            <a:miter lim="800000"/>
            <a:headEnd/>
            <a:tailEnd/>
          </a:ln>
          <a:effectLst/>
          <a:extLst>
            <a:ext uri="{AF507438-7753-43E0-B8FC-AC1667EBCBE1}"/>
          </a:extLst>
        </p:spPr>
        <p:txBody>
          <a:bodyPr wrap="none" anchor="ctr"/>
          <a:lstStyle/>
          <a:p>
            <a:pPr eaLnBrk="1" hangingPunct="1">
              <a:defRPr/>
            </a:pPr>
            <a:endParaRPr lang="en-US"/>
          </a:p>
        </p:txBody>
      </p:sp>
      <p:sp>
        <p:nvSpPr>
          <p:cNvPr id="244741" name="AutoShape 5"/>
          <p:cNvSpPr>
            <a:spLocks noChangeArrowheads="1"/>
          </p:cNvSpPr>
          <p:nvPr/>
        </p:nvSpPr>
        <p:spPr bwMode="auto">
          <a:xfrm>
            <a:off x="8305800" y="819150"/>
            <a:ext cx="381000" cy="304800"/>
          </a:xfrm>
          <a:prstGeom prst="star5">
            <a:avLst/>
          </a:prstGeom>
          <a:solidFill>
            <a:srgbClr val="00FFFF"/>
          </a:solidFill>
          <a:ln w="9525">
            <a:solidFill>
              <a:srgbClr val="000000"/>
            </a:solidFill>
            <a:miter lim="800000"/>
            <a:headEnd/>
            <a:tailEnd/>
          </a:ln>
          <a:effectLst/>
          <a:extLst>
            <a:ext uri="{AF507438-7753-43E0-B8FC-AC1667EBCBE1}"/>
          </a:extLst>
        </p:spPr>
        <p:txBody>
          <a:bodyPr wrap="none" anchor="ctr"/>
          <a:lstStyle/>
          <a:p>
            <a:pPr eaLnBrk="1" hangingPunct="1">
              <a:defRPr/>
            </a:pPr>
            <a:endParaRPr lang="en-US"/>
          </a:p>
        </p:txBody>
      </p:sp>
      <p:sp>
        <p:nvSpPr>
          <p:cNvPr id="244742" name="AutoShape 6"/>
          <p:cNvSpPr>
            <a:spLocks noChangeArrowheads="1"/>
          </p:cNvSpPr>
          <p:nvPr/>
        </p:nvSpPr>
        <p:spPr bwMode="auto">
          <a:xfrm>
            <a:off x="8001000" y="361950"/>
            <a:ext cx="457200" cy="381000"/>
          </a:xfrm>
          <a:prstGeom prst="star5">
            <a:avLst/>
          </a:prstGeom>
          <a:solidFill>
            <a:srgbClr val="FF0066"/>
          </a:solidFill>
          <a:ln w="9525">
            <a:solidFill>
              <a:srgbClr val="000000"/>
            </a:solidFill>
            <a:miter lim="800000"/>
            <a:headEnd/>
            <a:tailEnd/>
          </a:ln>
          <a:effectLst/>
          <a:extLst>
            <a:ext uri="{AF507438-7753-43E0-B8FC-AC1667EBCBE1}"/>
          </a:extLst>
        </p:spPr>
        <p:txBody>
          <a:bodyPr wrap="none" anchor="ctr"/>
          <a:lstStyle/>
          <a:p>
            <a:pPr eaLnBrk="1" hangingPunct="1">
              <a:defRPr/>
            </a:pPr>
            <a:endParaRPr lang="en-US"/>
          </a:p>
        </p:txBody>
      </p:sp>
      <p:sp>
        <p:nvSpPr>
          <p:cNvPr id="244743" name="AutoShape 7"/>
          <p:cNvSpPr>
            <a:spLocks noChangeArrowheads="1"/>
          </p:cNvSpPr>
          <p:nvPr/>
        </p:nvSpPr>
        <p:spPr bwMode="auto">
          <a:xfrm>
            <a:off x="8458200" y="209550"/>
            <a:ext cx="457200" cy="381000"/>
          </a:xfrm>
          <a:prstGeom prst="star5">
            <a:avLst/>
          </a:prstGeom>
          <a:solidFill>
            <a:srgbClr val="FFFF00"/>
          </a:solidFill>
          <a:ln w="9525">
            <a:solidFill>
              <a:srgbClr val="000000"/>
            </a:solidFill>
            <a:miter lim="800000"/>
            <a:headEnd/>
            <a:tailEnd/>
          </a:ln>
          <a:effectLst/>
          <a:extLst>
            <a:ext uri="{AF507438-7753-43E0-B8FC-AC1667EBCBE1}"/>
          </a:extLst>
        </p:spPr>
        <p:txBody>
          <a:bodyPr wrap="none" anchor="ctr"/>
          <a:lstStyle/>
          <a:p>
            <a:pPr eaLnBrk="1" hangingPunct="1">
              <a:defRPr/>
            </a:pPr>
            <a:endParaRPr lang="en-US"/>
          </a:p>
        </p:txBody>
      </p:sp>
      <p:sp>
        <p:nvSpPr>
          <p:cNvPr id="80904" name="AutoShape 9"/>
          <p:cNvSpPr>
            <a:spLocks noChangeArrowheads="1"/>
          </p:cNvSpPr>
          <p:nvPr/>
        </p:nvSpPr>
        <p:spPr bwMode="auto">
          <a:xfrm flipH="1">
            <a:off x="8610600" y="5715000"/>
            <a:ext cx="533400" cy="1143000"/>
          </a:xfrm>
          <a:prstGeom prst="lightningBolt">
            <a:avLst/>
          </a:prstGeom>
          <a:solidFill>
            <a:schemeClr val="accent1"/>
          </a:solidFill>
          <a:ln w="9525">
            <a:solidFill>
              <a:schemeClr val="tx1"/>
            </a:solidFill>
            <a:miter lim="800000"/>
            <a:headEnd/>
            <a:tailEnd/>
          </a:ln>
        </p:spPr>
        <p:txBody>
          <a:bodyPr wrap="none" anchor="ctr"/>
          <a:lstStyle/>
          <a:p>
            <a:pPr eaLnBrk="1" hangingPunct="1"/>
            <a:endParaRPr lang="en-US"/>
          </a:p>
        </p:txBody>
      </p:sp>
      <p:sp>
        <p:nvSpPr>
          <p:cNvPr id="80905" name="AutoShape 10"/>
          <p:cNvSpPr>
            <a:spLocks noChangeArrowheads="1"/>
          </p:cNvSpPr>
          <p:nvPr/>
        </p:nvSpPr>
        <p:spPr bwMode="auto">
          <a:xfrm flipH="1">
            <a:off x="8610600" y="5715000"/>
            <a:ext cx="533400" cy="1143000"/>
          </a:xfrm>
          <a:prstGeom prst="lightningBolt">
            <a:avLst/>
          </a:prstGeom>
          <a:solidFill>
            <a:schemeClr val="accent1"/>
          </a:solidFill>
          <a:ln w="9525">
            <a:solidFill>
              <a:schemeClr val="tx1"/>
            </a:solidFill>
            <a:miter lim="800000"/>
            <a:headEnd/>
            <a:tailEnd/>
          </a:ln>
        </p:spPr>
        <p:txBody>
          <a:bodyPr wrap="none" anchor="ctr"/>
          <a:lstStyle/>
          <a:p>
            <a:pPr eaLnBrk="1" hangingPunct="1"/>
            <a:endParaRPr lang="en-US"/>
          </a:p>
        </p:txBody>
      </p:sp>
      <p:sp>
        <p:nvSpPr>
          <p:cNvPr id="10" name="สี่เหลี่ยมผืนผ้า 9"/>
          <p:cNvSpPr/>
          <p:nvPr/>
        </p:nvSpPr>
        <p:spPr>
          <a:xfrm>
            <a:off x="1" y="0"/>
            <a:ext cx="9143999" cy="7017306"/>
          </a:xfrm>
          <a:prstGeom prst="rect">
            <a:avLst/>
          </a:prstGeom>
          <a:noFill/>
        </p:spPr>
        <p:txBody>
          <a:bodyPr>
            <a:spAutoFit/>
          </a:bodyPr>
          <a:lstStyle/>
          <a:p>
            <a:pPr algn="ctr">
              <a:defRPr/>
            </a:pPr>
            <a:r>
              <a:rPr lang="th-TH" sz="9600" b="1"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rgbClr val="FF0000"/>
                </a:solidFill>
                <a:effectLst>
                  <a:outerShdw blurRad="50800" dist="40000" dir="5400000" algn="tl" rotWithShape="0">
                    <a:srgbClr val="000000">
                      <a:shade val="5000"/>
                      <a:satMod val="120000"/>
                      <a:alpha val="33000"/>
                    </a:srgbClr>
                  </a:outerShdw>
                </a:effectLst>
              </a:rPr>
              <a:t>ข้อคิด</a:t>
            </a:r>
            <a:endParaRPr lang="th-TH" sz="9600" b="1" dirty="0">
              <a:ln w="31550" cmpd="sng">
                <a:gradFill>
                  <a:gsLst>
                    <a:gs pos="70000">
                      <a:schemeClr val="accent6">
                        <a:shade val="50000"/>
                        <a:satMod val="190000"/>
                      </a:schemeClr>
                    </a:gs>
                    <a:gs pos="0">
                      <a:schemeClr val="accent6">
                        <a:tint val="77000"/>
                        <a:satMod val="180000"/>
                      </a:schemeClr>
                    </a:gs>
                  </a:gsLst>
                  <a:lin ang="5400000"/>
                </a:gradFill>
                <a:prstDash val="solid"/>
              </a:ln>
              <a:solidFill>
                <a:srgbClr val="FF0000"/>
              </a:solidFill>
              <a:effectLst>
                <a:outerShdw blurRad="50800" dist="40000" dir="5400000" algn="tl" rotWithShape="0">
                  <a:srgbClr val="000000">
                    <a:shade val="5000"/>
                    <a:satMod val="120000"/>
                    <a:alpha val="33000"/>
                  </a:srgbClr>
                </a:outerShdw>
              </a:effectLst>
            </a:endParaRPr>
          </a:p>
          <a:p>
            <a:pPr algn="ctr">
              <a:defRPr/>
            </a:pPr>
            <a:r>
              <a:rPr lang="th-TH" sz="4800" b="1"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rgbClr val="FFFF00"/>
                </a:solidFill>
                <a:effectLst>
                  <a:outerShdw blurRad="50800" dist="40000" dir="5400000" algn="tl" rotWithShape="0">
                    <a:srgbClr val="000000">
                      <a:shade val="5000"/>
                      <a:satMod val="120000"/>
                      <a:alpha val="33000"/>
                    </a:srgbClr>
                  </a:outerShdw>
                </a:effectLst>
              </a:rPr>
              <a:t>เหยี่ยววิทยากรตัวคูณคือผู้ที่อาสาเป็นตัวแทน</a:t>
            </a:r>
          </a:p>
          <a:p>
            <a:pPr algn="ctr">
              <a:defRPr/>
            </a:pPr>
            <a:r>
              <a:rPr lang="th-TH" sz="4800" b="1"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rgbClr val="FFFF00"/>
                </a:solidFill>
                <a:effectLst>
                  <a:outerShdw blurRad="50800" dist="40000" dir="5400000" algn="tl" rotWithShape="0">
                    <a:srgbClr val="000000">
                      <a:shade val="5000"/>
                      <a:satMod val="120000"/>
                      <a:alpha val="33000"/>
                    </a:srgbClr>
                  </a:outerShdw>
                </a:effectLst>
              </a:rPr>
              <a:t>เข้ามาโดยจิตสาธารณะที่จะสร้างชื่อเสียงให้กับองค์กร ไปช่วยกันขับเคลื่อนงานให้เป็นที่ยอมรับของสังคม แต่ทั้งนี้จะเห็นแสงสว่างที่ปลายอุโมงค์หรือไม่ขึ้นอยู่กับการทดสอบความเป็นวิทยากร</a:t>
            </a:r>
          </a:p>
          <a:p>
            <a:pPr algn="ctr">
              <a:defRPr/>
            </a:pPr>
            <a:r>
              <a:rPr lang="th-TH" sz="4800" b="1"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rgbClr val="FFFF00"/>
                </a:solidFill>
                <a:effectLst>
                  <a:outerShdw blurRad="50800" dist="40000" dir="5400000" algn="tl" rotWithShape="0">
                    <a:srgbClr val="000000">
                      <a:shade val="5000"/>
                      <a:satMod val="120000"/>
                      <a:alpha val="33000"/>
                    </a:srgbClr>
                  </a:outerShdw>
                </a:effectLst>
              </a:rPr>
              <a:t>ในเย็นวันนี้ว่าพวกท่าน</a:t>
            </a:r>
          </a:p>
          <a:p>
            <a:pPr algn="ctr">
              <a:defRPr/>
            </a:pPr>
            <a:r>
              <a:rPr lang="th-TH" sz="6600" b="1"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rgbClr val="FFFF00"/>
                </a:solidFill>
                <a:effectLst>
                  <a:outerShdw blurRad="50800" dist="40000" dir="5400000" algn="tl" rotWithShape="0">
                    <a:srgbClr val="000000">
                      <a:shade val="5000"/>
                      <a:satMod val="120000"/>
                      <a:alpha val="33000"/>
                    </a:srgbClr>
                  </a:outerShdw>
                </a:effectLst>
              </a:rPr>
              <a:t>“พูดได้  พูดเป็น พูดเก่ง หรือพูดดี ”</a:t>
            </a:r>
          </a:p>
        </p:txBody>
      </p:sp>
      <p:cxnSp>
        <p:nvCxnSpPr>
          <p:cNvPr id="80907" name="ตัวเชื่อมต่อตรง 12"/>
          <p:cNvCxnSpPr>
            <a:cxnSpLocks noChangeShapeType="1"/>
          </p:cNvCxnSpPr>
          <p:nvPr/>
        </p:nvCxnSpPr>
        <p:spPr bwMode="auto">
          <a:xfrm>
            <a:off x="214282" y="6856412"/>
            <a:ext cx="8763000" cy="1588"/>
          </a:xfrm>
          <a:prstGeom prst="line">
            <a:avLst/>
          </a:prstGeom>
          <a:noFill/>
          <a:ln w="38100" algn="ctr">
            <a:solidFill>
              <a:srgbClr val="FF0000"/>
            </a:solidFill>
            <a:round/>
            <a:headEnd/>
            <a:tailEnd/>
          </a:ln>
        </p:spPr>
      </p:cxn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ชื่อเรื่อง 1"/>
          <p:cNvSpPr>
            <a:spLocks noGrp="1"/>
          </p:cNvSpPr>
          <p:nvPr>
            <p:ph type="ctrTitle"/>
          </p:nvPr>
        </p:nvSpPr>
        <p:spPr>
          <a:xfrm>
            <a:off x="0" y="357166"/>
            <a:ext cx="9144000" cy="5366195"/>
          </a:xfrm>
        </p:spPr>
        <p:txBody>
          <a:bodyPr>
            <a:noAutofit/>
          </a:bodyPr>
          <a:lstStyle/>
          <a:p>
            <a:pPr algn="l"/>
            <a:r>
              <a:rPr lang="th-TH" sz="4800" b="1" dirty="0">
                <a:latin typeface="TH Niramit AS" panose="02000506000000020004" pitchFamily="2" charset="-34"/>
              </a:rPr>
              <a:t>	</a:t>
            </a:r>
            <a:br>
              <a:rPr lang="th-TH" sz="4800" b="1" dirty="0">
                <a:latin typeface="TH Niramit AS" panose="02000506000000020004" pitchFamily="2" charset="-34"/>
              </a:rPr>
            </a:br>
            <a:r>
              <a:rPr lang="th-TH" sz="3600" b="1" u="sng" dirty="0" smtClean="0">
                <a:solidFill>
                  <a:srgbClr val="FFFF00"/>
                </a:solidFill>
                <a:latin typeface="TH Niramit AS" panose="02000506000000020004" pitchFamily="2" charset="-34"/>
              </a:rPr>
              <a:t>๑. </a:t>
            </a:r>
            <a:r>
              <a:rPr lang="th-TH" sz="3600" b="1" u="sng" dirty="0">
                <a:solidFill>
                  <a:srgbClr val="FFFF00"/>
                </a:solidFill>
                <a:latin typeface="TH Niramit AS" panose="02000506000000020004" pitchFamily="2" charset="-34"/>
              </a:rPr>
              <a:t>พูดแบบท่องจำ</a:t>
            </a:r>
            <a:r>
              <a:rPr lang="th-TH" sz="3200" b="1" dirty="0">
                <a:solidFill>
                  <a:schemeClr val="bg1"/>
                </a:solidFill>
                <a:latin typeface="TH Niramit AS" panose="02000506000000020004" pitchFamily="2" charset="-34"/>
              </a:rPr>
              <a:t/>
            </a:r>
            <a:br>
              <a:rPr lang="th-TH" sz="3200" b="1" dirty="0">
                <a:solidFill>
                  <a:schemeClr val="bg1"/>
                </a:solidFill>
                <a:latin typeface="TH Niramit AS" panose="02000506000000020004" pitchFamily="2" charset="-34"/>
              </a:rPr>
            </a:br>
            <a:r>
              <a:rPr lang="th-TH" sz="3200" b="1" dirty="0" smtClean="0">
                <a:solidFill>
                  <a:schemeClr val="bg1"/>
                </a:solidFill>
                <a:latin typeface="TH Niramit AS" panose="02000506000000020004" pitchFamily="2" charset="-34"/>
              </a:rPr>
              <a:t>เตรียม</a:t>
            </a:r>
            <a:r>
              <a:rPr lang="th-TH" sz="3200" b="1" dirty="0">
                <a:solidFill>
                  <a:schemeClr val="bg1"/>
                </a:solidFill>
                <a:latin typeface="TH Niramit AS" panose="02000506000000020004" pitchFamily="2" charset="-34"/>
              </a:rPr>
              <a:t>เรื่องพูดอย่างมีคุณค่า มีสาระ ถูกต้องเหมาะสม แล้วจำเรื่องพูดให้ได้ เวลาพูดให้เป็นธรรมชาติ มีลีลา จังหวะ ถ่ายทอดออกมาทุกตัวอักษร</a:t>
            </a:r>
            <a:br>
              <a:rPr lang="th-TH" sz="3200" b="1" dirty="0">
                <a:solidFill>
                  <a:schemeClr val="bg1"/>
                </a:solidFill>
                <a:latin typeface="TH Niramit AS" panose="02000506000000020004" pitchFamily="2" charset="-34"/>
              </a:rPr>
            </a:br>
            <a:r>
              <a:rPr lang="th-TH" sz="3600" b="1" u="sng" dirty="0" smtClean="0">
                <a:solidFill>
                  <a:srgbClr val="FFFF00"/>
                </a:solidFill>
                <a:latin typeface="TH Niramit AS" panose="02000506000000020004" pitchFamily="2" charset="-34"/>
              </a:rPr>
              <a:t>๒. </a:t>
            </a:r>
            <a:r>
              <a:rPr lang="th-TH" sz="3600" b="1" u="sng" dirty="0">
                <a:solidFill>
                  <a:srgbClr val="FFFF00"/>
                </a:solidFill>
                <a:latin typeface="TH Niramit AS" panose="02000506000000020004" pitchFamily="2" charset="-34"/>
              </a:rPr>
              <a:t>พูดแบบมี</a:t>
            </a:r>
            <a:r>
              <a:rPr lang="th-TH" sz="3600" b="1" u="sng" dirty="0" smtClean="0">
                <a:solidFill>
                  <a:srgbClr val="FFFF00"/>
                </a:solidFill>
                <a:latin typeface="TH Niramit AS" panose="02000506000000020004" pitchFamily="2" charset="-34"/>
              </a:rPr>
              <a:t>ต้นฉบับ</a:t>
            </a:r>
            <a:r>
              <a:rPr lang="th-TH" sz="3200" b="1" dirty="0">
                <a:solidFill>
                  <a:schemeClr val="bg1"/>
                </a:solidFill>
                <a:latin typeface="TH Niramit AS" panose="02000506000000020004" pitchFamily="2" charset="-34"/>
              </a:rPr>
              <a:t/>
            </a:r>
            <a:br>
              <a:rPr lang="th-TH" sz="3200" b="1" dirty="0">
                <a:solidFill>
                  <a:schemeClr val="bg1"/>
                </a:solidFill>
                <a:latin typeface="TH Niramit AS" panose="02000506000000020004" pitchFamily="2" charset="-34"/>
              </a:rPr>
            </a:br>
            <a:r>
              <a:rPr lang="th-TH" sz="3200" b="1" dirty="0" smtClean="0">
                <a:solidFill>
                  <a:schemeClr val="bg1"/>
                </a:solidFill>
                <a:latin typeface="TH Niramit AS" panose="02000506000000020004" pitchFamily="2" charset="-34"/>
              </a:rPr>
              <a:t>พูด</a:t>
            </a:r>
            <a:r>
              <a:rPr lang="th-TH" sz="3200" b="1" dirty="0">
                <a:solidFill>
                  <a:schemeClr val="bg1"/>
                </a:solidFill>
                <a:latin typeface="TH Niramit AS" panose="02000506000000020004" pitchFamily="2" charset="-34"/>
              </a:rPr>
              <a:t>ไปอ่านไปจากต้นร่างที่เตรียมมาอย่างดีแล้ว แต่ไม่ใช่ก้มหน้าก้มตาอ่าน เพราะไม่ใช่ผลดีสำหรับผู้</a:t>
            </a:r>
            <a:r>
              <a:rPr lang="th-TH" sz="3200" b="1" dirty="0" smtClean="0">
                <a:solidFill>
                  <a:schemeClr val="bg1"/>
                </a:solidFill>
                <a:latin typeface="TH Niramit AS" panose="02000506000000020004" pitchFamily="2" charset="-34"/>
              </a:rPr>
              <a:t>พูด</a:t>
            </a:r>
            <a:br>
              <a:rPr lang="th-TH" sz="3200" b="1" dirty="0" smtClean="0">
                <a:solidFill>
                  <a:schemeClr val="bg1"/>
                </a:solidFill>
                <a:latin typeface="TH Niramit AS" panose="02000506000000020004" pitchFamily="2" charset="-34"/>
              </a:rPr>
            </a:br>
            <a:r>
              <a:rPr lang="th-TH" sz="3600" b="1" u="sng" dirty="0" smtClean="0">
                <a:solidFill>
                  <a:srgbClr val="FFFF00"/>
                </a:solidFill>
                <a:latin typeface="TH Niramit AS" panose="02000506000000020004" pitchFamily="2" charset="-34"/>
              </a:rPr>
              <a:t>๓. พูดจากความเข้าใจ</a:t>
            </a:r>
            <a:r>
              <a:rPr lang="th-TH" sz="3200" b="1" dirty="0" smtClean="0">
                <a:solidFill>
                  <a:schemeClr val="bg1"/>
                </a:solidFill>
                <a:latin typeface="TH Niramit AS" panose="02000506000000020004" pitchFamily="2" charset="-34"/>
              </a:rPr>
              <a:t/>
            </a:r>
            <a:br>
              <a:rPr lang="th-TH" sz="3200" b="1" dirty="0" smtClean="0">
                <a:solidFill>
                  <a:schemeClr val="bg1"/>
                </a:solidFill>
                <a:latin typeface="TH Niramit AS" panose="02000506000000020004" pitchFamily="2" charset="-34"/>
              </a:rPr>
            </a:br>
            <a:r>
              <a:rPr lang="th-TH" sz="3200" b="1" dirty="0" smtClean="0">
                <a:solidFill>
                  <a:schemeClr val="bg1"/>
                </a:solidFill>
                <a:latin typeface="TH Niramit AS" panose="02000506000000020004" pitchFamily="2" charset="-34"/>
              </a:rPr>
              <a:t>เตรียมเรื่องพูดไว้ล่วงหน้า ถ่ายทอดสารจากความรู้ความเข้าใจของตนเอง มีต้นฉบับเฉพาะหัวข้อสำคัญเท่านั้น เช่น การพูด การสนทนา       การอภิปราย การสัมภาษณ์</a:t>
            </a:r>
            <a:br>
              <a:rPr lang="th-TH" sz="3200" b="1" dirty="0" smtClean="0">
                <a:solidFill>
                  <a:schemeClr val="bg1"/>
                </a:solidFill>
                <a:latin typeface="TH Niramit AS" panose="02000506000000020004" pitchFamily="2" charset="-34"/>
              </a:rPr>
            </a:br>
            <a:r>
              <a:rPr lang="th-TH" sz="3600" b="1" u="sng" dirty="0" smtClean="0">
                <a:solidFill>
                  <a:srgbClr val="FFFF00"/>
                </a:solidFill>
                <a:latin typeface="TH Niramit AS" panose="02000506000000020004" pitchFamily="2" charset="-34"/>
              </a:rPr>
              <a:t>๔. พูดแบบกะทันหัน</a:t>
            </a:r>
            <a:r>
              <a:rPr lang="th-TH" sz="3200" b="1" dirty="0" smtClean="0">
                <a:solidFill>
                  <a:schemeClr val="bg1"/>
                </a:solidFill>
                <a:latin typeface="TH Niramit AS" panose="02000506000000020004" pitchFamily="2" charset="-34"/>
              </a:rPr>
              <a:t/>
            </a:r>
            <a:br>
              <a:rPr lang="th-TH" sz="3200" b="1" dirty="0" smtClean="0">
                <a:solidFill>
                  <a:schemeClr val="bg1"/>
                </a:solidFill>
                <a:latin typeface="TH Niramit AS" panose="02000506000000020004" pitchFamily="2" charset="-34"/>
              </a:rPr>
            </a:br>
            <a:r>
              <a:rPr lang="th-TH" sz="3200" b="1" dirty="0" smtClean="0">
                <a:solidFill>
                  <a:schemeClr val="bg1"/>
                </a:solidFill>
                <a:latin typeface="TH Niramit AS" panose="02000506000000020004" pitchFamily="2" charset="-34"/>
              </a:rPr>
              <a:t>พูดโดยไม่มีโอกาสเตรียมตัวเลย ซึ่งผู้พูดต้องใช้ปฏิภาณไหวพริบใน     การแก้ปัญหาเฉพาะหน้า เมื่อทราบว่าตนเองต้องได้พูด ต้องเตรียมลำดับความคิดและนำเสนออย่างฉับพลัน</a:t>
            </a:r>
            <a:endParaRPr lang="th-TH" sz="3200" b="1" dirty="0">
              <a:solidFill>
                <a:schemeClr val="bg1"/>
              </a:solidFill>
              <a:latin typeface="TH Niramit AS" panose="02000506000000020004" pitchFamily="2" charset="-34"/>
            </a:endParaRPr>
          </a:p>
        </p:txBody>
      </p:sp>
      <p:pic>
        <p:nvPicPr>
          <p:cNvPr id="9" name="รูปภาพ 3" descr="https://fbcdn-sphotos-g-a.akamaihd.net/hphotos-ak-xfa1/v/t1.0-9/10356703_761215247266712_9112800328657137276_n.jpg?oh=5d8b94b54ceb0d5d0453abeb7cdb7419&amp;oe=55360CB9&amp;__gda__=1429849231_1da1c26e6513597b6ed07139d27cf4a4"/>
          <p:cNvPicPr/>
          <p:nvPr/>
        </p:nvPicPr>
        <p:blipFill>
          <a:blip r:embed="rId2" cstate="print">
            <a:clrChange>
              <a:clrFrom>
                <a:srgbClr val="FFFFFF"/>
              </a:clrFrom>
              <a:clrTo>
                <a:srgbClr val="FFFFFF">
                  <a:alpha val="0"/>
                </a:srgbClr>
              </a:clrTo>
            </a:clrChange>
            <a:extLst>
              <a:ext uri="{BEBA8EAE-BF5A-486C-A8C5-ECC9F3942E4B}">
                <a14:imgProps xmlns:a14="http://schemas.microsoft.com/office/drawing/2010/main" xmlns="">
                  <a14:imgLayer r:embed="rId4">
                    <a14:imgEffect>
                      <a14:backgroundRemoval t="5707" b="96402" l="9704" r="89803">
                        <a14:foregroundMark x1="27138" y1="40323" x2="27138" y2="36104"/>
                        <a14:foregroundMark x1="28289" y1="43548" x2="28289" y2="47146"/>
                        <a14:foregroundMark x1="25329" y1="43052" x2="28947" y2="27792"/>
                        <a14:foregroundMark x1="38651" y1="47643" x2="36349" y2="32878"/>
                        <a14:foregroundMark x1="35033" y1="33871" x2="22204" y2="34243"/>
                        <a14:foregroundMark x1="23520" y1="36104" x2="27796" y2="45782"/>
                        <a14:foregroundMark x1="25822" y1="45782" x2="46053" y2="39330"/>
                      </a14:backgroundRemoval>
                    </a14:imgEffect>
                  </a14:imgLayer>
                </a14:imgProps>
              </a:ext>
              <a:ext uri="{28A0092B-C50C-407E-A947-70E740481C1C}">
                <a14:useLocalDpi xmlns:a14="http://schemas.microsoft.com/office/drawing/2010/main" xmlns="" val="0"/>
              </a:ext>
            </a:extLst>
          </a:blip>
          <a:srcRect/>
          <a:stretch>
            <a:fillRect/>
          </a:stretch>
        </p:blipFill>
        <p:spPr bwMode="auto">
          <a:xfrm>
            <a:off x="8543925" y="5564392"/>
            <a:ext cx="709283" cy="1293608"/>
          </a:xfrm>
          <a:prstGeom prst="rect">
            <a:avLst/>
          </a:prstGeom>
          <a:noFill/>
          <a:ln>
            <a:noFill/>
          </a:ln>
        </p:spPr>
      </p:pic>
    </p:spTree>
    <p:extLst>
      <p:ext uri="{BB962C8B-B14F-4D97-AF65-F5344CB8AC3E}">
        <p14:creationId xmlns:p14="http://schemas.microsoft.com/office/powerpoint/2010/main" xmlns="" val="2633150418"/>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ชื่อเรื่อง 1"/>
          <p:cNvSpPr>
            <a:spLocks noGrp="1"/>
          </p:cNvSpPr>
          <p:nvPr>
            <p:ph type="ctrTitle"/>
          </p:nvPr>
        </p:nvSpPr>
        <p:spPr>
          <a:xfrm>
            <a:off x="1" y="357166"/>
            <a:ext cx="9143999" cy="5366195"/>
          </a:xfrm>
        </p:spPr>
        <p:txBody>
          <a:bodyPr>
            <a:noAutofit/>
          </a:bodyPr>
          <a:lstStyle/>
          <a:p>
            <a:r>
              <a:rPr lang="th-TH" sz="4000" b="1" dirty="0">
                <a:latin typeface="TH Niramit AS" panose="02000506000000020004" pitchFamily="2" charset="-34"/>
              </a:rPr>
              <a:t>	</a:t>
            </a:r>
            <a:r>
              <a:rPr lang="th-TH" sz="3600" b="1" dirty="0">
                <a:latin typeface="TH Niramit AS" panose="02000506000000020004" pitchFamily="2" charset="-34"/>
              </a:rPr>
              <a:t/>
            </a:r>
            <a:br>
              <a:rPr lang="th-TH" sz="3600" b="1" dirty="0">
                <a:latin typeface="TH Niramit AS" panose="02000506000000020004" pitchFamily="2" charset="-34"/>
              </a:rPr>
            </a:br>
            <a:r>
              <a:rPr lang="th-TH" sz="3200" b="1" dirty="0">
                <a:latin typeface="TH Niramit AS" panose="02000506000000020004" pitchFamily="2" charset="-34"/>
              </a:rPr>
              <a:t/>
            </a:r>
            <a:br>
              <a:rPr lang="th-TH" sz="3200" b="1" dirty="0">
                <a:latin typeface="TH Niramit AS" panose="02000506000000020004" pitchFamily="2" charset="-34"/>
              </a:rPr>
            </a:br>
            <a:r>
              <a:rPr lang="th-TH" sz="5400" b="1" dirty="0" smtClean="0">
                <a:solidFill>
                  <a:schemeClr val="bg1"/>
                </a:solidFill>
                <a:latin typeface="TH Niramit AS" panose="02000506000000020004" pitchFamily="2" charset="-34"/>
              </a:rPr>
              <a:t>การ</a:t>
            </a:r>
            <a:r>
              <a:rPr lang="th-TH" sz="5400" b="1" dirty="0">
                <a:solidFill>
                  <a:schemeClr val="bg1"/>
                </a:solidFill>
                <a:latin typeface="TH Niramit AS" panose="02000506000000020004" pitchFamily="2" charset="-34"/>
              </a:rPr>
              <a:t>พูด</a:t>
            </a:r>
            <a:r>
              <a:rPr lang="th-TH" sz="5400" b="1" dirty="0" smtClean="0">
                <a:solidFill>
                  <a:schemeClr val="bg1"/>
                </a:solidFill>
                <a:latin typeface="TH Niramit AS" panose="02000506000000020004" pitchFamily="2" charset="-34"/>
              </a:rPr>
              <a:t>ทั้ง๔แบบนี้เป็น</a:t>
            </a:r>
            <a:r>
              <a:rPr lang="th-TH" sz="5400" b="1" dirty="0">
                <a:solidFill>
                  <a:schemeClr val="bg1"/>
                </a:solidFill>
                <a:latin typeface="TH Niramit AS" panose="02000506000000020004" pitchFamily="2" charset="-34"/>
              </a:rPr>
              <a:t>วิธีการนำเสนอ</a:t>
            </a:r>
            <a:r>
              <a:rPr lang="th-TH" sz="5400" b="1" dirty="0" smtClean="0">
                <a:solidFill>
                  <a:schemeClr val="bg1"/>
                </a:solidFill>
                <a:latin typeface="TH Niramit AS" panose="02000506000000020004" pitchFamily="2" charset="-34"/>
              </a:rPr>
              <a:t>สารต่อผู้ฟัง </a:t>
            </a:r>
            <a:r>
              <a:rPr lang="th-TH" sz="5400" b="1" dirty="0">
                <a:solidFill>
                  <a:schemeClr val="bg1"/>
                </a:solidFill>
                <a:latin typeface="TH Niramit AS" panose="02000506000000020004" pitchFamily="2" charset="-34"/>
              </a:rPr>
              <a:t>ส่วนผู้พูดจะใช้วิธีใดนั้น ขึ้นอยู่กับจุดมุ่งหมาย เพื่ออะไร เนื้อหาสาระ โอกาสและ</a:t>
            </a:r>
            <a:r>
              <a:rPr lang="th-TH" sz="5400" b="1" dirty="0" smtClean="0">
                <a:solidFill>
                  <a:schemeClr val="bg1"/>
                </a:solidFill>
                <a:latin typeface="TH Niramit AS" panose="02000506000000020004" pitchFamily="2" charset="-34"/>
              </a:rPr>
              <a:t>สถานการณ์</a:t>
            </a:r>
            <a:r>
              <a:rPr lang="th-TH" sz="5400" b="1" dirty="0">
                <a:solidFill>
                  <a:schemeClr val="bg1"/>
                </a:solidFill>
                <a:latin typeface="TH Niramit AS" panose="02000506000000020004" pitchFamily="2" charset="-34"/>
              </a:rPr>
              <a:t> </a:t>
            </a:r>
            <a:r>
              <a:rPr lang="th-TH" sz="5400" b="1" dirty="0" smtClean="0">
                <a:solidFill>
                  <a:schemeClr val="bg1"/>
                </a:solidFill>
                <a:latin typeface="TH Niramit AS" panose="02000506000000020004" pitchFamily="2" charset="-34"/>
              </a:rPr>
              <a:t/>
            </a:r>
            <a:br>
              <a:rPr lang="th-TH" sz="5400" b="1" dirty="0" smtClean="0">
                <a:solidFill>
                  <a:schemeClr val="bg1"/>
                </a:solidFill>
                <a:latin typeface="TH Niramit AS" panose="02000506000000020004" pitchFamily="2" charset="-34"/>
              </a:rPr>
            </a:br>
            <a:r>
              <a:rPr lang="th-TH" sz="5400" b="1" dirty="0" smtClean="0">
                <a:solidFill>
                  <a:schemeClr val="bg1"/>
                </a:solidFill>
                <a:latin typeface="TH Niramit AS" panose="02000506000000020004" pitchFamily="2" charset="-34"/>
              </a:rPr>
              <a:t>การ</a:t>
            </a:r>
            <a:r>
              <a:rPr lang="th-TH" sz="5400" b="1" dirty="0">
                <a:solidFill>
                  <a:schemeClr val="bg1"/>
                </a:solidFill>
                <a:latin typeface="TH Niramit AS" panose="02000506000000020004" pitchFamily="2" charset="-34"/>
              </a:rPr>
              <a:t>พูด</a:t>
            </a:r>
            <a:r>
              <a:rPr lang="th-TH" sz="5400" b="1" dirty="0" smtClean="0">
                <a:solidFill>
                  <a:schemeClr val="bg1"/>
                </a:solidFill>
                <a:latin typeface="TH Niramit AS" panose="02000506000000020004" pitchFamily="2" charset="-34"/>
              </a:rPr>
              <a:t>ต่อชุมชน</a:t>
            </a:r>
            <a:r>
              <a:rPr lang="th-TH" sz="5400" b="1" dirty="0">
                <a:solidFill>
                  <a:schemeClr val="bg1"/>
                </a:solidFill>
                <a:latin typeface="TH Niramit AS" panose="02000506000000020004" pitchFamily="2" charset="-34"/>
              </a:rPr>
              <a:t>แต่ละ</a:t>
            </a:r>
            <a:r>
              <a:rPr lang="th-TH" sz="5400" b="1" dirty="0" smtClean="0">
                <a:solidFill>
                  <a:schemeClr val="bg1"/>
                </a:solidFill>
                <a:latin typeface="TH Niramit AS" panose="02000506000000020004" pitchFamily="2" charset="-34"/>
              </a:rPr>
              <a:t>ครั้งเป็น</a:t>
            </a:r>
            <a:r>
              <a:rPr lang="th-TH" sz="5400" b="1" dirty="0">
                <a:solidFill>
                  <a:schemeClr val="bg1"/>
                </a:solidFill>
                <a:latin typeface="TH Niramit AS" panose="02000506000000020004" pitchFamily="2" charset="-34"/>
              </a:rPr>
              <a:t>การพูดประเภทใด  </a:t>
            </a:r>
            <a:r>
              <a:rPr lang="th-TH" sz="5400" b="1" dirty="0" smtClean="0">
                <a:solidFill>
                  <a:schemeClr val="bg1"/>
                </a:solidFill>
                <a:latin typeface="TH Niramit AS" panose="02000506000000020004" pitchFamily="2" charset="-34"/>
              </a:rPr>
              <a:t/>
            </a:r>
            <a:br>
              <a:rPr lang="th-TH" sz="5400" b="1" dirty="0" smtClean="0">
                <a:solidFill>
                  <a:schemeClr val="bg1"/>
                </a:solidFill>
                <a:latin typeface="TH Niramit AS" panose="02000506000000020004" pitchFamily="2" charset="-34"/>
              </a:rPr>
            </a:br>
            <a:r>
              <a:rPr lang="th-TH" sz="5400" b="1" dirty="0" smtClean="0">
                <a:solidFill>
                  <a:schemeClr val="bg1"/>
                </a:solidFill>
                <a:latin typeface="TH Niramit AS" panose="02000506000000020004" pitchFamily="2" charset="-34"/>
              </a:rPr>
              <a:t>ต้อง</a:t>
            </a:r>
            <a:r>
              <a:rPr lang="th-TH" sz="5400" b="1" dirty="0">
                <a:solidFill>
                  <a:schemeClr val="bg1"/>
                </a:solidFill>
                <a:latin typeface="TH Niramit AS" panose="02000506000000020004" pitchFamily="2" charset="-34"/>
              </a:rPr>
              <a:t>วิเคราะห์โอกาสและ</a:t>
            </a:r>
            <a:r>
              <a:rPr lang="th-TH" sz="5400" b="1" dirty="0" smtClean="0">
                <a:solidFill>
                  <a:schemeClr val="bg1"/>
                </a:solidFill>
                <a:latin typeface="TH Niramit AS" panose="02000506000000020004" pitchFamily="2" charset="-34"/>
              </a:rPr>
              <a:t>สถานการณ์แล้ว</a:t>
            </a:r>
            <a:r>
              <a:rPr lang="th-TH" sz="5400" b="1" dirty="0">
                <a:solidFill>
                  <a:schemeClr val="bg1"/>
                </a:solidFill>
                <a:latin typeface="TH Niramit AS" panose="02000506000000020004" pitchFamily="2" charset="-34"/>
              </a:rPr>
              <a:t>เตรียมศิลปะการใช้ภาษาให้ถูกต้องเหมาะสมกับ</a:t>
            </a:r>
            <a:r>
              <a:rPr lang="th-TH" sz="5400" b="1" dirty="0" smtClean="0">
                <a:solidFill>
                  <a:schemeClr val="bg1"/>
                </a:solidFill>
                <a:latin typeface="TH Niramit AS" panose="02000506000000020004" pitchFamily="2" charset="-34"/>
              </a:rPr>
              <a:t>โอกาส </a:t>
            </a:r>
            <a:r>
              <a:rPr lang="th-TH" sz="5400" b="1" dirty="0">
                <a:solidFill>
                  <a:schemeClr val="bg1"/>
                </a:solidFill>
                <a:latin typeface="TH Niramit AS" panose="02000506000000020004" pitchFamily="2" charset="-34"/>
              </a:rPr>
              <a:t>เพื่อที่จะพูดได้ถูกต้อง ไม่เก้อเขิน  </a:t>
            </a:r>
            <a:r>
              <a:rPr lang="th-TH" sz="5400" b="1" dirty="0" smtClean="0">
                <a:solidFill>
                  <a:schemeClr val="bg1"/>
                </a:solidFill>
                <a:latin typeface="TH Niramit AS" panose="02000506000000020004" pitchFamily="2" charset="-34"/>
              </a:rPr>
              <a:t>เข้า</a:t>
            </a:r>
            <a:r>
              <a:rPr lang="th-TH" sz="5400" b="1" dirty="0">
                <a:solidFill>
                  <a:schemeClr val="bg1"/>
                </a:solidFill>
                <a:latin typeface="TH Niramit AS" panose="02000506000000020004" pitchFamily="2" charset="-34"/>
              </a:rPr>
              <a:t>กับบรรยากาศได้ดี สร้างความประทับใจให้แก่ผู้ฟัง</a:t>
            </a:r>
          </a:p>
        </p:txBody>
      </p:sp>
    </p:spTree>
    <p:extLst>
      <p:ext uri="{BB962C8B-B14F-4D97-AF65-F5344CB8AC3E}">
        <p14:creationId xmlns:p14="http://schemas.microsoft.com/office/powerpoint/2010/main" xmlns="" val="14705854"/>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รูปภาพ 4"/>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9144000" cy="6858000"/>
          </a:xfrm>
          <a:prstGeom prst="rect">
            <a:avLst/>
          </a:prstGeom>
        </p:spPr>
      </p:pic>
      <p:sp>
        <p:nvSpPr>
          <p:cNvPr id="2" name="ชื่อเรื่อง 1"/>
          <p:cNvSpPr>
            <a:spLocks noGrp="1"/>
          </p:cNvSpPr>
          <p:nvPr>
            <p:ph type="ctrTitle"/>
          </p:nvPr>
        </p:nvSpPr>
        <p:spPr>
          <a:xfrm>
            <a:off x="0" y="2743200"/>
            <a:ext cx="9358346" cy="1574800"/>
          </a:xfrm>
          <a:solidFill>
            <a:schemeClr val="bg1">
              <a:lumMod val="65000"/>
              <a:alpha val="72157"/>
            </a:schemeClr>
          </a:solidFill>
          <a:effectLst>
            <a:glow rad="228600">
              <a:schemeClr val="accent2">
                <a:satMod val="175000"/>
                <a:alpha val="40000"/>
              </a:schemeClr>
            </a:glow>
          </a:effectLst>
          <a:scene3d>
            <a:camera prst="orthographicFront"/>
            <a:lightRig rig="threePt" dir="t"/>
          </a:scene3d>
          <a:sp3d>
            <a:bevelT w="165100" prst="coolSlant"/>
          </a:sp3d>
        </p:spPr>
        <p:txBody>
          <a:bodyPr anchor="ctr">
            <a:noAutofit/>
          </a:bodyPr>
          <a:lstStyle/>
          <a:p>
            <a:r>
              <a:rPr lang="th-TH" sz="7200" b="1" dirty="0">
                <a:effectLst>
                  <a:glow rad="228600">
                    <a:schemeClr val="accent1">
                      <a:satMod val="175000"/>
                      <a:alpha val="40000"/>
                    </a:schemeClr>
                  </a:glow>
                </a:effectLst>
                <a:latin typeface="TH Niramit AS" panose="02000506000000020004" pitchFamily="2" charset="-34"/>
                <a:cs typeface="TH Niramit AS" panose="02000506000000020004" pitchFamily="2" charset="-34"/>
              </a:rPr>
              <a:t>การพูด</a:t>
            </a:r>
            <a:r>
              <a:rPr lang="th-TH" sz="7200" b="1" dirty="0" smtClean="0">
                <a:effectLst>
                  <a:glow rad="228600">
                    <a:schemeClr val="accent1">
                      <a:satMod val="175000"/>
                      <a:alpha val="40000"/>
                    </a:schemeClr>
                  </a:glow>
                </a:effectLst>
                <a:latin typeface="TH Niramit AS" panose="02000506000000020004" pitchFamily="2" charset="-34"/>
                <a:cs typeface="TH Niramit AS" panose="02000506000000020004" pitchFamily="2" charset="-34"/>
              </a:rPr>
              <a:t>ต่อชุมชน</a:t>
            </a:r>
            <a:r>
              <a:rPr lang="th-TH" sz="7200" b="1" dirty="0">
                <a:effectLst>
                  <a:glow rad="228600">
                    <a:schemeClr val="accent1">
                      <a:satMod val="175000"/>
                      <a:alpha val="40000"/>
                    </a:schemeClr>
                  </a:glow>
                </a:effectLst>
                <a:latin typeface="TH Niramit AS" panose="02000506000000020004" pitchFamily="2" charset="-34"/>
                <a:cs typeface="TH Niramit AS" panose="02000506000000020004" pitchFamily="2" charset="-34"/>
              </a:rPr>
              <a:t>ตามโอกาสต่างๆ</a:t>
            </a:r>
            <a:endParaRPr lang="th-TH" sz="9600" b="1" dirty="0">
              <a:effectLst>
                <a:glow rad="228600">
                  <a:schemeClr val="accent1">
                    <a:satMod val="175000"/>
                    <a:alpha val="40000"/>
                  </a:schemeClr>
                </a:glow>
              </a:effectLst>
              <a:latin typeface="TH Niramit AS" panose="02000506000000020004" pitchFamily="2" charset="-34"/>
              <a:cs typeface="TH Niramit AS" panose="02000506000000020004" pitchFamily="2" charset="-34"/>
            </a:endParaRPr>
          </a:p>
        </p:txBody>
      </p:sp>
    </p:spTree>
    <p:extLst>
      <p:ext uri="{BB962C8B-B14F-4D97-AF65-F5344CB8AC3E}">
        <p14:creationId xmlns:p14="http://schemas.microsoft.com/office/powerpoint/2010/main" xmlns="" val="34072422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theme/theme1.xml><?xml version="1.0" encoding="utf-8"?>
<a:theme xmlns:a="http://schemas.openxmlformats.org/drawingml/2006/main" name="ชุดรูปแบบของ Office">
  <a:themeElements>
    <a:clrScheme name="สำนักงา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สำนักงา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สำนักงา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ชุดรูปแบบของ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581</TotalTime>
  <Words>3057</Words>
  <PresentationFormat>นำเสนอทางหน้าจอ (4:3)</PresentationFormat>
  <Paragraphs>657</Paragraphs>
  <Slides>66</Slides>
  <Notes>21</Notes>
  <HiddenSlides>0</HiddenSlides>
  <MMClips>0</MMClips>
  <ScaleCrop>false</ScaleCrop>
  <HeadingPairs>
    <vt:vector size="6" baseType="variant">
      <vt:variant>
        <vt:lpstr>ชุดรูปแบบ</vt:lpstr>
      </vt:variant>
      <vt:variant>
        <vt:i4>1</vt:i4>
      </vt:variant>
      <vt:variant>
        <vt:lpstr>เซิร์ฟเวอร์ OLE ฝังตัว</vt:lpstr>
      </vt:variant>
      <vt:variant>
        <vt:i4>1</vt:i4>
      </vt:variant>
      <vt:variant>
        <vt:lpstr>ชื่อเรื่องภาพนิ่ง</vt:lpstr>
      </vt:variant>
      <vt:variant>
        <vt:i4>66</vt:i4>
      </vt:variant>
    </vt:vector>
  </HeadingPairs>
  <TitlesOfParts>
    <vt:vector size="68" baseType="lpstr">
      <vt:lpstr>ชุดรูปแบบของ Office</vt:lpstr>
      <vt:lpstr>แผนภูมิ</vt:lpstr>
      <vt:lpstr>ภาพนิ่ง 1</vt:lpstr>
      <vt:lpstr>การพูดต่อที่ชุมชน คือ  การพูดในที่สาธารณะ มีผู้ฟังเป็นจำนวนมาก  ผู้พูดต้องสนใจปฏิกิริยาตอบสนองผู้ฟังทั้งเป็น วัจนภาษาและอวัจนภาษา  การพูดต่อหน้าชุมชนเป็นการเปิดโอกาสให้ผู้พูดได้แสดงความสามารถเฉพาะตัว เพราะทุกคนที่ไม่เป็นใบ้ย่อมพูดได้  แต่บางคนเท่านั้นที่พูดเป็น </vt:lpstr>
      <vt:lpstr>วัจนภาษา หมายถึง ภาษาถ้อยคำ ได้แก่ คำพูดหรือตัวอักษรที่กำหนดใช้ร่วมกันในสังคม ซึ่งหมายรวมทั้งเสียง และลายลักษณ์อักษร จากผู้พูดผู้เขียนสื่อไปยังผู้ฟังผู้อ่าน วัจนภาษาแบ่งออกเป็น ๒ ชนิด คือ ๑. ภาษาพูด ๒. ภาษาเขียน </vt:lpstr>
      <vt:lpstr>อวัจนภาษา หมายถึง เป็นการสื่อสารโดยไม่ใช้ถ้อยคำ แต่ใช้อากัปกิริยา ท่าทาง น้ำเสียง สายตาหรือ ใช้วัตถุ การใช้สัญญาณ และ สิ่งแวดล้อมต่าง ๆ หรือแสดงออกทางด้านอื่นที่สามารถรับรู้กันได้ สามารถแปลความหมายได้และทำความเข้าใจต่อกันได้ สัญลักษณ์ที่แสดงออกด้วยอากัปกิริยา มีดังนี้ ๑. เกิดขึ้นตามธรรมดาวิสัย เช่นการยิ้ม การโบกมือ การส่ายหน้า การปัดเมื่อแมลงไต่ตอม เป็นต้น ๒. เกิดจากอารมณ์แรงเป็นเครื่องเร้า เช่น เวลามีอารมณ์โกรธเลือดจะสูบฉีด จนหน้าแดง มือเกร็ง กำหมัด เป็นต้น สัญลักษณ์แสดงออกที่ร่างกาย มีดังนี้  เป็นการใช้วัตถุประกอบกับร่างกายแล้วบ่งบอกความหมาย ได้โดยไม่ได้ แสดงกิริยาอาการ เช่น การแต่งกาย เครื่องประดับ ทรงผม เป็นต้น ซึ่งล้วนแล้วแต่มีความหมายทั้งสิ้น สัญลักษณ์แสดงออกด้วยวัตถุที่แวดล้อม มีดังนี้   เป็นสิ่งที่บุคคลให้ความหมายหรือตกลงให้ สิ่งนั้นมีความหมายหนึ่ง ๆ เช่น ลักษณะและขนาดของบ้านเรือน สามารถบอกรสนิยม ฐานะ หรือเชื้อชาติของเจ้าของบ้านได้  สัญลักษณ์แสดงออกด้วยพฤติกรรมแวดล้อม  มีดังนี้ สิ่งแวดล้อมที่เป็นวัตถุ หรือคนที่แวดล้อมที่แสดงพฤติกรรมต่าง ๆ เกี่ยวข้องกับเรา ทำให้เราต้องแสดงพฤติกรรม ตอบสนอง เช่น การปฏิบัติตามประเพณีต่าง ๆ การชื่นชมศิลปกรรม ซึ่งล้วนแล้วแต่สื่ออารมณ์และวัฒนธรรมได้ </vt:lpstr>
      <vt:lpstr> การพูดเป็นทั้งศาสตร์และศิลป์  ไม่จำเป็นต้องอาศัยพรสวรรค์เสมอไป แต่สามารถพูดได้เพราะการศึกษา การฝึกฝน  ฉะนั้นการฝึกพูดต่อที่ชุมชน จึงเป็นวิธีที่ดี อีกวิธีหนึ่งในการปรับปรุงบุคลิกภาพทั้งภายในและภายนอกเพื่อการเป็นนักพูดที่ดี</vt:lpstr>
      <vt:lpstr>วิธีการพูดต่อที่ชุมชน</vt:lpstr>
      <vt:lpstr>  ๑. พูดแบบท่องจำ เตรียมเรื่องพูดอย่างมีคุณค่า มีสาระ ถูกต้องเหมาะสม แล้วจำเรื่องพูดให้ได้ เวลาพูดให้เป็นธรรมชาติ มีลีลา จังหวะ ถ่ายทอดออกมาทุกตัวอักษร ๒. พูดแบบมีต้นฉบับ พูดไปอ่านไปจากต้นร่างที่เตรียมมาอย่างดีแล้ว แต่ไม่ใช่ก้มหน้าก้มตาอ่าน เพราะไม่ใช่ผลดีสำหรับผู้พูด ๓. พูดจากความเข้าใจ เตรียมเรื่องพูดไว้ล่วงหน้า ถ่ายทอดสารจากความรู้ความเข้าใจของตนเอง มีต้นฉบับเฉพาะหัวข้อสำคัญเท่านั้น เช่น การพูด การสนทนา       การอภิปราย การสัมภาษณ์ ๔. พูดแบบกะทันหัน พูดโดยไม่มีโอกาสเตรียมตัวเลย ซึ่งผู้พูดต้องใช้ปฏิภาณไหวพริบใน     การแก้ปัญหาเฉพาะหน้า เมื่อทราบว่าตนเองต้องได้พูด ต้องเตรียมลำดับความคิดและนำเสนออย่างฉับพลัน</vt:lpstr>
      <vt:lpstr>   การพูดทั้ง๔แบบนี้เป็นวิธีการนำเสนอสารต่อผู้ฟัง ส่วนผู้พูดจะใช้วิธีใดนั้น ขึ้นอยู่กับจุดมุ่งหมาย เพื่ออะไร เนื้อหาสาระ โอกาสและสถานการณ์  การพูดต่อชุมชนแต่ละครั้งเป็นการพูดประเภทใด   ต้องวิเคราะห์โอกาสและสถานการณ์แล้วเตรียมศิลปะการใช้ภาษาให้ถูกต้องเหมาะสมกับโอกาส เพื่อที่จะพูดได้ถูกต้อง ไม่เก้อเขิน  เข้ากับบรรยากาศได้ดี สร้างความประทับใจให้แก่ผู้ฟัง</vt:lpstr>
      <vt:lpstr>การพูดต่อชุมชนตามโอกาสต่างๆ</vt:lpstr>
      <vt:lpstr>๑. การพูดอย่างเป็นทางการ เป็นการพูดในพิธีต่างๆ มีการวางแผนแนวปฏิบัติไว้อย่างชัดเจน ๒. การพูดกึ่งทางการ เป็นการพูดที่ลดความเป็นแบบแผนลง เช่น พูดอบรมนักเรียนในคาบจริยธรรม การกล่าว ต้อนรับผู้มาเยี่ยมชม  การกล่าวขอบคุณผู้ช่วยเหลือกิจกรรม  กล่าวบรรยายสรุปแก่ผู้เข้าชมตามสถานที่ต่างๆ ๓. การพูดอย่างไม่เป็นทางการ เป็นการพูดที่ให้บรรยากาศเป็นกันเอง เช่น พูดเพื่อนันทนาการในกิจกรรมต่างๆ   การพูดสังสรรค์งานชุมนุมศิษย์เก่า   การพูดเรื่องตลกในที่ประชุม        การกล่าวอวยพรตามโอกาสต่างๆ      </vt:lpstr>
      <vt:lpstr>การเตรียมพูดต่อชุมชน</vt:lpstr>
      <vt:lpstr>การพูดต่อประชุมชนนั้น  เนื่องจากมีผู้ฟังเป็นจำนวนมาก  ผู้ฟังตั้งความหวังจะได้รับความรู้และสารประโยชน์จากการฟัง  ผู้พูดจึงต้องเตรียมตัวเป็นอย่างดี   มีความเชื่อมั่นในตนเอง กล้าแสดงออก  วิธีจะช่วยให้ผู้พูดประสบความสำเร็จได้ มีดังนี้  </vt:lpstr>
      <vt:lpstr>๑. กำหนดจุดมุ่งหมาย ให้ชัดเจนว่าจะพูดอะไร   เพื่ออะไร  มีขอบข่ายกว้างขวางมากน้อยเพียงใด (สไลด์ที่แต่ละภาคทำขึ้นมา) </vt:lpstr>
      <vt:lpstr>๒. วิเคราะห์ผู้ฟัง พิจารณาจำนวนผู้ฟัง เพศ วัย การศึกษา สถานภาพทางสังคม  อาชีพ  ความสนใจ ความมุ่งหวัง และทัศนคติที่กลุ่มผู้ฟังมีต่อเรื่องที่พูดและตัวผู้พูด เพื่อนำข้อมูลมาเตรียมพูด เตรียมวิธีการใช้ภาษาให้เหมาะกับผู้ฟัง  </vt:lpstr>
      <vt:lpstr>๓. กำหนดขอบเขตของเรื่อง โดยคำนึงถึงเนื้อเรื่องและเวลาที่จะพูด กำหนดประเด็นสำคัญให้ชัดเจน </vt:lpstr>
      <vt:lpstr> ๔. รวบรวมเนื้อหา  ต้องจัดเนื้อหาที่ผู้ฟังได้รับประโยชน์มากที่สุด การรวบรวมเนื้อหาทำได้จากเนื้อหาในสไลด์ที่ร่วมกันทำขึ้นในห้วงการอบรม แล้วศึกษาค้นคว้าเพิ่ม เติมจากการอ่านหรือการไต่ถามผู้รู้  </vt:lpstr>
      <vt:lpstr>๕. เรียบเรียงเนื้อเรื่อง  ผู้พูดจัดทำเค้าโครงเรื่องให้ชัดเจนเป็นไปตามลำดับ จะกล่าวเปิดเรื่องอย่างไร  เตรียมการใช้ภาษาให้เหมาะสม กะทัดรัด เข้าใจง่าย ตรงประเด็น และเหมาะสมกับเวลา</vt:lpstr>
      <vt:lpstr>๖. การซ้อมพูด  เพื่อเป็นการสร้างความมั่นใจ จึงต้องซ้อมพูดออกเสียงพูด อักขรวิธี มีลีลาจังหวะ ท่าทางสีหน้า สายตา น้ำเสียง     มีผู้ฟังช่วยติชมการพูด  มีการบันทึกเสียงอุปกรณ์การฝึกซ้อม         </vt:lpstr>
      <vt:lpstr>                                             สรุป  1. กำหนดจุดมุ่งหมายให้ชัดเจนว่าจะพูดอะไร  เพื่ออะไร      มีขอบข่ายกว้างขวางมากน้อยเพียงใด 2.วิเคราะห์ผู้ฟังพิจารณาจำนวนผู้ฟัง เพศ วัย การศึกษา สถานภาพ    ทางสังคม  อาชีพ  ความสนใจ ความมุ่งหวัง 3.กำหนดขอบเขตของเรื่อง โดยคำนึงถึงเนื้อเรื่องและเวลาที่จะพูด     กำหนดประเด็นสำคัญให้ชัดเจน  4.รวบรวมค้นคว้าเนื้อหา ที่ผู้ฟังได้รับประโยชน์มากที่สุด 5.เรียบเรียงเนื้อเรื่องจัดทำเค้าโครงเรื่องให้ชัดเจนเป็นไปตามลำดับ    จะกล่าวเปิดเรื่องอย่างไร  เตรียมการใช้ภาษาให้เหมาะสม กะทัดรัด เข้าใจง่าย ตรงประเด็น และเหมาะสมกับเวลา  6.การซ้อมพูด เพื่อเป็นการสร้างความมั่นใจ เสียงพูด อักขรวิธี ลีลา</vt:lpstr>
      <vt:lpstr>ข้อแนะนำในการพูดต่อชุมชน</vt:lpstr>
      <vt:lpstr>๑.  เมื่อได้รับเชิญให้พูด อย่าตกใจ  จงภูมิใจที่ได้รับเกียรติ  ลุกขึ้นเดินไปอย่างสง่าผ่าเผยกล่าวทักทายต่อที่ประชุมให้เหมาะสมกับที่ประชุม  พร้อมกับสังเกตสถานการณ์แวดล้อมเริ่มประโยคแรกเพื่อดึงดูดความสนใจของผู้ฟังให้มากที่สุด </vt:lpstr>
      <vt:lpstr> ๒.  พูดเรื่องที่ง่ายและใกล้ตัวที่สุด  ลำดับเรื่องที่จะพูดก่อนหลัง  โดยเสนอแนวคิดอย่างกระชับที่สุด  พูดไปอย่างต่อเนื่อง  พูดบทสรุปในตอนจบอย่างประทับใจ พยายามรักษาเวลาที่กำหนดไว้ </vt:lpstr>
      <vt:lpstr> ๓.  ในกรณีที่เป็นการตอบคำถาม  กล่าวทักทายหรือทำขั้นตอนอย่างสั้นๆ แล้วทวนคำถามให้กระชับ จึงตอบ โดยลำดับเรื่องให้ตรงประเด็น  ขยายความให้ชัดเจน </vt:lpstr>
      <vt:lpstr> ๔.  ผู้พูดต้องมีปฏิภาณ  มีความสามารถในการแสดงความคิด ที่จะแก้ไขปัญหาต่าง ๆ   รวมทั้งความคิดสร้างสรรค์ได้อย่างฉับไว เรียบเรียงเนื้อเรื่องพูดได้ทันที คิดได้เร็ว</vt:lpstr>
      <vt:lpstr>๑. จงเตรียมพร้อม ๒. จงเชื่อมั่นในตัวเอง ๓. จงปรากฏตัวอย่างสง่าผ่าเผย ๔. จงใช้เสียงอันเป็นธรรมชาติ ๕. จงใช้ท่าทางประกอบการพูดให้พอเหมาะ  ๖.  จงใช้สายตาให้เป็นผลดีต่อการพูด  ๗.  จงใช้ภาษาที่ง่ายและสุภาพ  ๘.  จงใช้อารมณ์ขัน  ๙.  จงจริงใจ  ๑๐. จงหมั่นฝึกหัด  </vt:lpstr>
      <vt:lpstr>หลักการพูด</vt:lpstr>
      <vt:lpstr>การพูดเป็นทักษะสำคัญในการสื่อสาร</vt:lpstr>
      <vt:lpstr>หลักการพูด</vt:lpstr>
      <vt:lpstr>ประเภท แบบ และวิธีการพูด</vt:lpstr>
      <vt:lpstr>โครงสร้างของการพูด </vt:lpstr>
      <vt:lpstr>  วิเคราะห์โอกาสในการพูด </vt:lpstr>
      <vt:lpstr>สาระสำคัญของการพูด</vt:lpstr>
      <vt:lpstr>เทคนิคการพูดในโอกาสต่าง ๆ</vt:lpstr>
      <vt:lpstr>ปัจจัยที่เกี่ยวข้องกับการพูด</vt:lpstr>
      <vt:lpstr>ภาพนิ่ง 35</vt:lpstr>
      <vt:lpstr>ภาพนิ่ง 36</vt:lpstr>
      <vt:lpstr>ภาพนิ่ง 37</vt:lpstr>
      <vt:lpstr>ปัจจัยที่ทำให้การพูดสัมฤทธิ์ </vt:lpstr>
      <vt:lpstr>  </vt:lpstr>
      <vt:lpstr>เทคนิคการพูด</vt:lpstr>
      <vt:lpstr>เทคนิคการพูด</vt:lpstr>
      <vt:lpstr>การสร้างความเชื่อมั่นในการเป็นวิทยากร</vt:lpstr>
      <vt:lpstr>บุคลิกภาพของวิทยากร</vt:lpstr>
      <vt:lpstr>ข้อบกพร่องของวิทยากร</vt:lpstr>
      <vt:lpstr>การใช้คำพูดของวิทยากร</vt:lpstr>
      <vt:lpstr>ภาพนิ่ง 46</vt:lpstr>
      <vt:lpstr>   </vt:lpstr>
      <vt:lpstr>ภาพนิ่ง 48</vt:lpstr>
      <vt:lpstr>ภาพนิ่ง 49</vt:lpstr>
      <vt:lpstr>ภาพนิ่ง 50</vt:lpstr>
      <vt:lpstr>ภาพนิ่ง 51</vt:lpstr>
      <vt:lpstr>ภาพนิ่ง 52</vt:lpstr>
      <vt:lpstr>ภาพนิ่ง 53</vt:lpstr>
      <vt:lpstr>6 ขั้นตอนสู่ความสำเร็จ</vt:lpstr>
      <vt:lpstr>ข้อคิดวิทยากรเหยี่ยวตัวคูณในการทำหน้าที่  ต้อง......</vt:lpstr>
      <vt:lpstr>การวางแผนสู่ความสำเร็จ</vt:lpstr>
      <vt:lpstr>ปัจจัยที่ส่งผลต่อความสำเร็จ</vt:lpstr>
      <vt:lpstr>ความสำคัญของสื่อ </vt:lpstr>
      <vt:lpstr>เครื่องมือ ที่ช่วยในการนำเสนอ</vt:lpstr>
      <vt:lpstr>การตอบคำถาม</vt:lpstr>
      <vt:lpstr>จบอย่างประทับใจ</vt:lpstr>
      <vt:lpstr>เทคนิคการนำเสนออย่างมีประสิทธิภาพ</vt:lpstr>
      <vt:lpstr>การเตรียมตัวของผู้นำเสนอ</vt:lpstr>
      <vt:lpstr>กลยุทธ์ 8 ประการ ของ วิทยากร มืออาชีพ</vt:lpstr>
      <vt:lpstr>ฝากข้อคิดให้กับเหยี่ยวที่จะเป็นวิทยากร</vt:lpstr>
      <vt:lpstr>ภาพนิ่ง 66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ภาพนิ่ง 1</dc:title>
  <dc:creator>Administrator</dc:creator>
  <cp:lastModifiedBy>NP2012</cp:lastModifiedBy>
  <cp:revision>16</cp:revision>
  <dcterms:created xsi:type="dcterms:W3CDTF">2020-03-09T06:02:03Z</dcterms:created>
  <dcterms:modified xsi:type="dcterms:W3CDTF">2022-03-13T01:21:03Z</dcterms:modified>
</cp:coreProperties>
</file>